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278850" cy="32404050"/>
  <p:notesSz cx="6858000" cy="9144000"/>
  <p:defaultTextStyle>
    <a:defPPr>
      <a:defRPr lang="pl-PL"/>
    </a:defPPr>
    <a:lvl1pPr marL="0" algn="l" defTabSz="3067538" rtl="0" eaLnBrk="1" latinLnBrk="0" hangingPunct="1">
      <a:defRPr sz="6000" kern="1200">
        <a:solidFill>
          <a:schemeClr val="tx1"/>
        </a:solidFill>
        <a:latin typeface="+mn-lt"/>
        <a:ea typeface="+mn-ea"/>
        <a:cs typeface="+mn-cs"/>
      </a:defRPr>
    </a:lvl1pPr>
    <a:lvl2pPr marL="1533769" algn="l" defTabSz="3067538" rtl="0" eaLnBrk="1" latinLnBrk="0" hangingPunct="1">
      <a:defRPr sz="6000" kern="1200">
        <a:solidFill>
          <a:schemeClr val="tx1"/>
        </a:solidFill>
        <a:latin typeface="+mn-lt"/>
        <a:ea typeface="+mn-ea"/>
        <a:cs typeface="+mn-cs"/>
      </a:defRPr>
    </a:lvl2pPr>
    <a:lvl3pPr marL="3067538" algn="l" defTabSz="3067538" rtl="0" eaLnBrk="1" latinLnBrk="0" hangingPunct="1">
      <a:defRPr sz="6000" kern="1200">
        <a:solidFill>
          <a:schemeClr val="tx1"/>
        </a:solidFill>
        <a:latin typeface="+mn-lt"/>
        <a:ea typeface="+mn-ea"/>
        <a:cs typeface="+mn-cs"/>
      </a:defRPr>
    </a:lvl3pPr>
    <a:lvl4pPr marL="4601307" algn="l" defTabSz="3067538" rtl="0" eaLnBrk="1" latinLnBrk="0" hangingPunct="1">
      <a:defRPr sz="6000" kern="1200">
        <a:solidFill>
          <a:schemeClr val="tx1"/>
        </a:solidFill>
        <a:latin typeface="+mn-lt"/>
        <a:ea typeface="+mn-ea"/>
        <a:cs typeface="+mn-cs"/>
      </a:defRPr>
    </a:lvl4pPr>
    <a:lvl5pPr marL="6135075" algn="l" defTabSz="3067538" rtl="0" eaLnBrk="1" latinLnBrk="0" hangingPunct="1">
      <a:defRPr sz="6000" kern="1200">
        <a:solidFill>
          <a:schemeClr val="tx1"/>
        </a:solidFill>
        <a:latin typeface="+mn-lt"/>
        <a:ea typeface="+mn-ea"/>
        <a:cs typeface="+mn-cs"/>
      </a:defRPr>
    </a:lvl5pPr>
    <a:lvl6pPr marL="7668844" algn="l" defTabSz="3067538" rtl="0" eaLnBrk="1" latinLnBrk="0" hangingPunct="1">
      <a:defRPr sz="6000" kern="1200">
        <a:solidFill>
          <a:schemeClr val="tx1"/>
        </a:solidFill>
        <a:latin typeface="+mn-lt"/>
        <a:ea typeface="+mn-ea"/>
        <a:cs typeface="+mn-cs"/>
      </a:defRPr>
    </a:lvl6pPr>
    <a:lvl7pPr marL="9202613" algn="l" defTabSz="3067538" rtl="0" eaLnBrk="1" latinLnBrk="0" hangingPunct="1">
      <a:defRPr sz="6000" kern="1200">
        <a:solidFill>
          <a:schemeClr val="tx1"/>
        </a:solidFill>
        <a:latin typeface="+mn-lt"/>
        <a:ea typeface="+mn-ea"/>
        <a:cs typeface="+mn-cs"/>
      </a:defRPr>
    </a:lvl7pPr>
    <a:lvl8pPr marL="10736382" algn="l" defTabSz="3067538" rtl="0" eaLnBrk="1" latinLnBrk="0" hangingPunct="1">
      <a:defRPr sz="6000" kern="1200">
        <a:solidFill>
          <a:schemeClr val="tx1"/>
        </a:solidFill>
        <a:latin typeface="+mn-lt"/>
        <a:ea typeface="+mn-ea"/>
        <a:cs typeface="+mn-cs"/>
      </a:defRPr>
    </a:lvl8pPr>
    <a:lvl9pPr marL="12270151" algn="l" defTabSz="3067538" rtl="0" eaLnBrk="1" latinLnBrk="0" hangingPunct="1">
      <a:defRPr sz="6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88" autoAdjust="0"/>
    <p:restoredTop sz="94689" autoAdjust="0"/>
  </p:normalViewPr>
  <p:slideViewPr>
    <p:cSldViewPr snapToGrid="0">
      <p:cViewPr>
        <p:scale>
          <a:sx n="60" d="100"/>
          <a:sy n="60" d="100"/>
        </p:scale>
        <p:origin x="-600" y="954"/>
      </p:cViewPr>
      <p:guideLst>
        <p:guide orient="horz" pos="7789"/>
        <p:guide pos="1307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95914" y="10066261"/>
            <a:ext cx="18087023" cy="6945868"/>
          </a:xfrm>
        </p:spPr>
        <p:txBody>
          <a:bodyPr/>
          <a:lstStyle/>
          <a:p>
            <a:r>
              <a:rPr lang="pl-PL" smtClean="0"/>
              <a:t>Kliknij, aby edytować styl</a:t>
            </a:r>
            <a:endParaRPr lang="pl-PL"/>
          </a:p>
        </p:txBody>
      </p:sp>
      <p:sp>
        <p:nvSpPr>
          <p:cNvPr id="3" name="Podtytuł 2"/>
          <p:cNvSpPr>
            <a:spLocks noGrp="1"/>
          </p:cNvSpPr>
          <p:nvPr>
            <p:ph type="subTitle" idx="1"/>
          </p:nvPr>
        </p:nvSpPr>
        <p:spPr>
          <a:xfrm>
            <a:off x="3191828" y="18362295"/>
            <a:ext cx="14895195" cy="8281035"/>
          </a:xfrm>
        </p:spPr>
        <p:txBody>
          <a:bodyPr/>
          <a:lstStyle>
            <a:lvl1pPr marL="0" indent="0" algn="ctr">
              <a:buNone/>
              <a:defRPr>
                <a:solidFill>
                  <a:schemeClr val="tx1">
                    <a:tint val="75000"/>
                  </a:schemeClr>
                </a:solidFill>
              </a:defRPr>
            </a:lvl1pPr>
            <a:lvl2pPr marL="1533769" indent="0" algn="ctr">
              <a:buNone/>
              <a:defRPr>
                <a:solidFill>
                  <a:schemeClr val="tx1">
                    <a:tint val="75000"/>
                  </a:schemeClr>
                </a:solidFill>
              </a:defRPr>
            </a:lvl2pPr>
            <a:lvl3pPr marL="3067538" indent="0" algn="ctr">
              <a:buNone/>
              <a:defRPr>
                <a:solidFill>
                  <a:schemeClr val="tx1">
                    <a:tint val="75000"/>
                  </a:schemeClr>
                </a:solidFill>
              </a:defRPr>
            </a:lvl3pPr>
            <a:lvl4pPr marL="4601307" indent="0" algn="ctr">
              <a:buNone/>
              <a:defRPr>
                <a:solidFill>
                  <a:schemeClr val="tx1">
                    <a:tint val="75000"/>
                  </a:schemeClr>
                </a:solidFill>
              </a:defRPr>
            </a:lvl4pPr>
            <a:lvl5pPr marL="6135075" indent="0" algn="ctr">
              <a:buNone/>
              <a:defRPr>
                <a:solidFill>
                  <a:schemeClr val="tx1">
                    <a:tint val="75000"/>
                  </a:schemeClr>
                </a:solidFill>
              </a:defRPr>
            </a:lvl5pPr>
            <a:lvl6pPr marL="7668844" indent="0" algn="ctr">
              <a:buNone/>
              <a:defRPr>
                <a:solidFill>
                  <a:schemeClr val="tx1">
                    <a:tint val="75000"/>
                  </a:schemeClr>
                </a:solidFill>
              </a:defRPr>
            </a:lvl6pPr>
            <a:lvl7pPr marL="9202613" indent="0" algn="ctr">
              <a:buNone/>
              <a:defRPr>
                <a:solidFill>
                  <a:schemeClr val="tx1">
                    <a:tint val="75000"/>
                  </a:schemeClr>
                </a:solidFill>
              </a:defRPr>
            </a:lvl7pPr>
            <a:lvl8pPr marL="10736382" indent="0" algn="ctr">
              <a:buNone/>
              <a:defRPr>
                <a:solidFill>
                  <a:schemeClr val="tx1">
                    <a:tint val="75000"/>
                  </a:schemeClr>
                </a:solidFill>
              </a:defRPr>
            </a:lvl8pPr>
            <a:lvl9pPr marL="12270151"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35900671" y="6128271"/>
            <a:ext cx="11141842" cy="130643826"/>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475144" y="6128271"/>
            <a:ext cx="33070879" cy="130643826"/>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80882" y="20822605"/>
            <a:ext cx="18087023" cy="6435804"/>
          </a:xfrm>
        </p:spPr>
        <p:txBody>
          <a:bodyPr anchor="t"/>
          <a:lstStyle>
            <a:lvl1pPr algn="l">
              <a:defRPr sz="13400" b="1" cap="all"/>
            </a:lvl1pPr>
          </a:lstStyle>
          <a:p>
            <a:r>
              <a:rPr lang="pl-PL" smtClean="0"/>
              <a:t>Kliknij, aby edytować styl</a:t>
            </a:r>
            <a:endParaRPr lang="pl-PL"/>
          </a:p>
        </p:txBody>
      </p:sp>
      <p:sp>
        <p:nvSpPr>
          <p:cNvPr id="3" name="Symbol zastępczy tekstu 2"/>
          <p:cNvSpPr>
            <a:spLocks noGrp="1"/>
          </p:cNvSpPr>
          <p:nvPr>
            <p:ph type="body" idx="1"/>
          </p:nvPr>
        </p:nvSpPr>
        <p:spPr>
          <a:xfrm>
            <a:off x="1680882" y="13734221"/>
            <a:ext cx="18087023" cy="7088384"/>
          </a:xfrm>
        </p:spPr>
        <p:txBody>
          <a:bodyPr anchor="b"/>
          <a:lstStyle>
            <a:lvl1pPr marL="0" indent="0">
              <a:buNone/>
              <a:defRPr sz="6700">
                <a:solidFill>
                  <a:schemeClr val="tx1">
                    <a:tint val="75000"/>
                  </a:schemeClr>
                </a:solidFill>
              </a:defRPr>
            </a:lvl1pPr>
            <a:lvl2pPr marL="1533769" indent="0">
              <a:buNone/>
              <a:defRPr sz="6000">
                <a:solidFill>
                  <a:schemeClr val="tx1">
                    <a:tint val="75000"/>
                  </a:schemeClr>
                </a:solidFill>
              </a:defRPr>
            </a:lvl2pPr>
            <a:lvl3pPr marL="3067538" indent="0">
              <a:buNone/>
              <a:defRPr sz="5400">
                <a:solidFill>
                  <a:schemeClr val="tx1">
                    <a:tint val="75000"/>
                  </a:schemeClr>
                </a:solidFill>
              </a:defRPr>
            </a:lvl3pPr>
            <a:lvl4pPr marL="4601307" indent="0">
              <a:buNone/>
              <a:defRPr sz="4700">
                <a:solidFill>
                  <a:schemeClr val="tx1">
                    <a:tint val="75000"/>
                  </a:schemeClr>
                </a:solidFill>
              </a:defRPr>
            </a:lvl4pPr>
            <a:lvl5pPr marL="6135075" indent="0">
              <a:buNone/>
              <a:defRPr sz="4700">
                <a:solidFill>
                  <a:schemeClr val="tx1">
                    <a:tint val="75000"/>
                  </a:schemeClr>
                </a:solidFill>
              </a:defRPr>
            </a:lvl5pPr>
            <a:lvl6pPr marL="7668844" indent="0">
              <a:buNone/>
              <a:defRPr sz="4700">
                <a:solidFill>
                  <a:schemeClr val="tx1">
                    <a:tint val="75000"/>
                  </a:schemeClr>
                </a:solidFill>
              </a:defRPr>
            </a:lvl6pPr>
            <a:lvl7pPr marL="9202613" indent="0">
              <a:buNone/>
              <a:defRPr sz="4700">
                <a:solidFill>
                  <a:schemeClr val="tx1">
                    <a:tint val="75000"/>
                  </a:schemeClr>
                </a:solidFill>
              </a:defRPr>
            </a:lvl7pPr>
            <a:lvl8pPr marL="10736382" indent="0">
              <a:buNone/>
              <a:defRPr sz="4700">
                <a:solidFill>
                  <a:schemeClr val="tx1">
                    <a:tint val="75000"/>
                  </a:schemeClr>
                </a:solidFill>
              </a:defRPr>
            </a:lvl8pPr>
            <a:lvl9pPr marL="12270151" indent="0">
              <a:buNone/>
              <a:defRPr sz="47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475144" y="35726968"/>
            <a:ext cx="22106361" cy="101045127"/>
          </a:xfrm>
        </p:spPr>
        <p:txBody>
          <a:bodyPr/>
          <a:lstStyle>
            <a:lvl1pPr>
              <a:defRPr sz="9400"/>
            </a:lvl1pPr>
            <a:lvl2pPr>
              <a:defRPr sz="8100"/>
            </a:lvl2pPr>
            <a:lvl3pPr>
              <a:defRPr sz="6700"/>
            </a:lvl3pPr>
            <a:lvl4pPr>
              <a:defRPr sz="6000"/>
            </a:lvl4pPr>
            <a:lvl5pPr>
              <a:defRPr sz="6000"/>
            </a:lvl5pPr>
            <a:lvl6pPr>
              <a:defRPr sz="6000"/>
            </a:lvl6pPr>
            <a:lvl7pPr>
              <a:defRPr sz="6000"/>
            </a:lvl7pPr>
            <a:lvl8pPr>
              <a:defRPr sz="6000"/>
            </a:lvl8pPr>
            <a:lvl9pPr>
              <a:defRPr sz="6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24936152" y="35726968"/>
            <a:ext cx="22106361" cy="101045127"/>
          </a:xfrm>
        </p:spPr>
        <p:txBody>
          <a:bodyPr/>
          <a:lstStyle>
            <a:lvl1pPr>
              <a:defRPr sz="9400"/>
            </a:lvl1pPr>
            <a:lvl2pPr>
              <a:defRPr sz="8100"/>
            </a:lvl2pPr>
            <a:lvl3pPr>
              <a:defRPr sz="6700"/>
            </a:lvl3pPr>
            <a:lvl4pPr>
              <a:defRPr sz="6000"/>
            </a:lvl4pPr>
            <a:lvl5pPr>
              <a:defRPr sz="6000"/>
            </a:lvl5pPr>
            <a:lvl6pPr>
              <a:defRPr sz="6000"/>
            </a:lvl6pPr>
            <a:lvl7pPr>
              <a:defRPr sz="6000"/>
            </a:lvl7pPr>
            <a:lvl8pPr>
              <a:defRPr sz="6000"/>
            </a:lvl8pPr>
            <a:lvl9pPr>
              <a:defRPr sz="6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063943" y="1297665"/>
            <a:ext cx="19150965" cy="5400675"/>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1063943" y="7253409"/>
            <a:ext cx="9401854" cy="3022875"/>
          </a:xfrm>
        </p:spPr>
        <p:txBody>
          <a:bodyPr anchor="b"/>
          <a:lstStyle>
            <a:lvl1pPr marL="0" indent="0">
              <a:buNone/>
              <a:defRPr sz="8100" b="1"/>
            </a:lvl1pPr>
            <a:lvl2pPr marL="1533769" indent="0">
              <a:buNone/>
              <a:defRPr sz="6700" b="1"/>
            </a:lvl2pPr>
            <a:lvl3pPr marL="3067538" indent="0">
              <a:buNone/>
              <a:defRPr sz="6000" b="1"/>
            </a:lvl3pPr>
            <a:lvl4pPr marL="4601307" indent="0">
              <a:buNone/>
              <a:defRPr sz="5400" b="1"/>
            </a:lvl4pPr>
            <a:lvl5pPr marL="6135075" indent="0">
              <a:buNone/>
              <a:defRPr sz="5400" b="1"/>
            </a:lvl5pPr>
            <a:lvl6pPr marL="7668844" indent="0">
              <a:buNone/>
              <a:defRPr sz="5400" b="1"/>
            </a:lvl6pPr>
            <a:lvl7pPr marL="9202613" indent="0">
              <a:buNone/>
              <a:defRPr sz="5400" b="1"/>
            </a:lvl7pPr>
            <a:lvl8pPr marL="10736382" indent="0">
              <a:buNone/>
              <a:defRPr sz="5400" b="1"/>
            </a:lvl8pPr>
            <a:lvl9pPr marL="12270151" indent="0">
              <a:buNone/>
              <a:defRPr sz="5400" b="1"/>
            </a:lvl9pPr>
          </a:lstStyle>
          <a:p>
            <a:pPr lvl="0"/>
            <a:r>
              <a:rPr lang="pl-PL" smtClean="0"/>
              <a:t>Kliknij, aby edytować style wzorca tekstu</a:t>
            </a:r>
          </a:p>
        </p:txBody>
      </p:sp>
      <p:sp>
        <p:nvSpPr>
          <p:cNvPr id="4" name="Symbol zastępczy zawartości 3"/>
          <p:cNvSpPr>
            <a:spLocks noGrp="1"/>
          </p:cNvSpPr>
          <p:nvPr>
            <p:ph sz="half" idx="2"/>
          </p:nvPr>
        </p:nvSpPr>
        <p:spPr>
          <a:xfrm>
            <a:off x="1063943" y="10276284"/>
            <a:ext cx="9401854" cy="18669836"/>
          </a:xfrm>
        </p:spPr>
        <p:txBody>
          <a:bodyPr/>
          <a:lstStyle>
            <a:lvl1pPr>
              <a:defRPr sz="8100"/>
            </a:lvl1pPr>
            <a:lvl2pPr>
              <a:defRPr sz="6700"/>
            </a:lvl2pPr>
            <a:lvl3pPr>
              <a:defRPr sz="6000"/>
            </a:lvl3pPr>
            <a:lvl4pPr>
              <a:defRPr sz="5400"/>
            </a:lvl4pPr>
            <a:lvl5pPr>
              <a:defRPr sz="5400"/>
            </a:lvl5pPr>
            <a:lvl6pPr>
              <a:defRPr sz="5400"/>
            </a:lvl6pPr>
            <a:lvl7pPr>
              <a:defRPr sz="5400"/>
            </a:lvl7pPr>
            <a:lvl8pPr>
              <a:defRPr sz="5400"/>
            </a:lvl8pPr>
            <a:lvl9pPr>
              <a:defRPr sz="5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10809362" y="7253409"/>
            <a:ext cx="9405547" cy="3022875"/>
          </a:xfrm>
        </p:spPr>
        <p:txBody>
          <a:bodyPr anchor="b"/>
          <a:lstStyle>
            <a:lvl1pPr marL="0" indent="0">
              <a:buNone/>
              <a:defRPr sz="8100" b="1"/>
            </a:lvl1pPr>
            <a:lvl2pPr marL="1533769" indent="0">
              <a:buNone/>
              <a:defRPr sz="6700" b="1"/>
            </a:lvl2pPr>
            <a:lvl3pPr marL="3067538" indent="0">
              <a:buNone/>
              <a:defRPr sz="6000" b="1"/>
            </a:lvl3pPr>
            <a:lvl4pPr marL="4601307" indent="0">
              <a:buNone/>
              <a:defRPr sz="5400" b="1"/>
            </a:lvl4pPr>
            <a:lvl5pPr marL="6135075" indent="0">
              <a:buNone/>
              <a:defRPr sz="5400" b="1"/>
            </a:lvl5pPr>
            <a:lvl6pPr marL="7668844" indent="0">
              <a:buNone/>
              <a:defRPr sz="5400" b="1"/>
            </a:lvl6pPr>
            <a:lvl7pPr marL="9202613" indent="0">
              <a:buNone/>
              <a:defRPr sz="5400" b="1"/>
            </a:lvl7pPr>
            <a:lvl8pPr marL="10736382" indent="0">
              <a:buNone/>
              <a:defRPr sz="5400" b="1"/>
            </a:lvl8pPr>
            <a:lvl9pPr marL="12270151" indent="0">
              <a:buNone/>
              <a:defRPr sz="5400" b="1"/>
            </a:lvl9pPr>
          </a:lstStyle>
          <a:p>
            <a:pPr lvl="0"/>
            <a:r>
              <a:rPr lang="pl-PL" smtClean="0"/>
              <a:t>Kliknij, aby edytować style wzorca tekstu</a:t>
            </a:r>
          </a:p>
        </p:txBody>
      </p:sp>
      <p:sp>
        <p:nvSpPr>
          <p:cNvPr id="6" name="Symbol zastępczy zawartości 5"/>
          <p:cNvSpPr>
            <a:spLocks noGrp="1"/>
          </p:cNvSpPr>
          <p:nvPr>
            <p:ph sz="quarter" idx="4"/>
          </p:nvPr>
        </p:nvSpPr>
        <p:spPr>
          <a:xfrm>
            <a:off x="10809362" y="10276284"/>
            <a:ext cx="9405547" cy="18669836"/>
          </a:xfrm>
        </p:spPr>
        <p:txBody>
          <a:bodyPr/>
          <a:lstStyle>
            <a:lvl1pPr>
              <a:defRPr sz="8100"/>
            </a:lvl1pPr>
            <a:lvl2pPr>
              <a:defRPr sz="6700"/>
            </a:lvl2pPr>
            <a:lvl3pPr>
              <a:defRPr sz="6000"/>
            </a:lvl3pPr>
            <a:lvl4pPr>
              <a:defRPr sz="5400"/>
            </a:lvl4pPr>
            <a:lvl5pPr>
              <a:defRPr sz="5400"/>
            </a:lvl5pPr>
            <a:lvl6pPr>
              <a:defRPr sz="5400"/>
            </a:lvl6pPr>
            <a:lvl7pPr>
              <a:defRPr sz="5400"/>
            </a:lvl7pPr>
            <a:lvl8pPr>
              <a:defRPr sz="5400"/>
            </a:lvl8pPr>
            <a:lvl9pPr>
              <a:defRPr sz="5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3944" y="1290161"/>
            <a:ext cx="7000595" cy="5490686"/>
          </a:xfrm>
        </p:spPr>
        <p:txBody>
          <a:bodyPr anchor="b"/>
          <a:lstStyle>
            <a:lvl1pPr algn="l">
              <a:defRPr sz="6700" b="1"/>
            </a:lvl1pPr>
          </a:lstStyle>
          <a:p>
            <a:r>
              <a:rPr lang="pl-PL" smtClean="0"/>
              <a:t>Kliknij, aby edytować styl</a:t>
            </a:r>
            <a:endParaRPr lang="pl-PL"/>
          </a:p>
        </p:txBody>
      </p:sp>
      <p:sp>
        <p:nvSpPr>
          <p:cNvPr id="3" name="Symbol zastępczy zawartości 2"/>
          <p:cNvSpPr>
            <a:spLocks noGrp="1"/>
          </p:cNvSpPr>
          <p:nvPr>
            <p:ph idx="1"/>
          </p:nvPr>
        </p:nvSpPr>
        <p:spPr>
          <a:xfrm>
            <a:off x="8319439" y="1290164"/>
            <a:ext cx="11895468" cy="27655959"/>
          </a:xfrm>
        </p:spPr>
        <p:txBody>
          <a:bodyPr/>
          <a:lstStyle>
            <a:lvl1pPr>
              <a:defRPr sz="10700"/>
            </a:lvl1pPr>
            <a:lvl2pPr>
              <a:defRPr sz="9400"/>
            </a:lvl2pPr>
            <a:lvl3pPr>
              <a:defRPr sz="8100"/>
            </a:lvl3pPr>
            <a:lvl4pPr>
              <a:defRPr sz="6700"/>
            </a:lvl4pPr>
            <a:lvl5pPr>
              <a:defRPr sz="6700"/>
            </a:lvl5pPr>
            <a:lvl6pPr>
              <a:defRPr sz="6700"/>
            </a:lvl6pPr>
            <a:lvl7pPr>
              <a:defRPr sz="6700"/>
            </a:lvl7pPr>
            <a:lvl8pPr>
              <a:defRPr sz="6700"/>
            </a:lvl8pPr>
            <a:lvl9pPr>
              <a:defRPr sz="67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1063944" y="6780850"/>
            <a:ext cx="7000595" cy="22165273"/>
          </a:xfrm>
        </p:spPr>
        <p:txBody>
          <a:bodyPr/>
          <a:lstStyle>
            <a:lvl1pPr marL="0" indent="0">
              <a:buNone/>
              <a:defRPr sz="4700"/>
            </a:lvl1pPr>
            <a:lvl2pPr marL="1533769" indent="0">
              <a:buNone/>
              <a:defRPr sz="4000"/>
            </a:lvl2pPr>
            <a:lvl3pPr marL="3067538" indent="0">
              <a:buNone/>
              <a:defRPr sz="3400"/>
            </a:lvl3pPr>
            <a:lvl4pPr marL="4601307" indent="0">
              <a:buNone/>
              <a:defRPr sz="3000"/>
            </a:lvl4pPr>
            <a:lvl5pPr marL="6135075" indent="0">
              <a:buNone/>
              <a:defRPr sz="3000"/>
            </a:lvl5pPr>
            <a:lvl6pPr marL="7668844" indent="0">
              <a:buNone/>
              <a:defRPr sz="3000"/>
            </a:lvl6pPr>
            <a:lvl7pPr marL="9202613" indent="0">
              <a:buNone/>
              <a:defRPr sz="3000"/>
            </a:lvl7pPr>
            <a:lvl8pPr marL="10736382" indent="0">
              <a:buNone/>
              <a:defRPr sz="3000"/>
            </a:lvl8pPr>
            <a:lvl9pPr marL="12270151" indent="0">
              <a:buNone/>
              <a:defRPr sz="3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170804" y="22682835"/>
            <a:ext cx="12767310" cy="2677837"/>
          </a:xfrm>
        </p:spPr>
        <p:txBody>
          <a:bodyPr anchor="b"/>
          <a:lstStyle>
            <a:lvl1pPr algn="l">
              <a:defRPr sz="6700" b="1"/>
            </a:lvl1pPr>
          </a:lstStyle>
          <a:p>
            <a:r>
              <a:rPr lang="pl-PL" smtClean="0"/>
              <a:t>Kliknij, aby edytować styl</a:t>
            </a:r>
            <a:endParaRPr lang="pl-PL"/>
          </a:p>
        </p:txBody>
      </p:sp>
      <p:sp>
        <p:nvSpPr>
          <p:cNvPr id="3" name="Symbol zastępczy obrazu 2"/>
          <p:cNvSpPr>
            <a:spLocks noGrp="1"/>
          </p:cNvSpPr>
          <p:nvPr>
            <p:ph type="pic" idx="1"/>
          </p:nvPr>
        </p:nvSpPr>
        <p:spPr>
          <a:xfrm>
            <a:off x="4170804" y="2895362"/>
            <a:ext cx="12767310" cy="19442430"/>
          </a:xfrm>
        </p:spPr>
        <p:txBody>
          <a:bodyPr/>
          <a:lstStyle>
            <a:lvl1pPr marL="0" indent="0">
              <a:buNone/>
              <a:defRPr sz="10700"/>
            </a:lvl1pPr>
            <a:lvl2pPr marL="1533769" indent="0">
              <a:buNone/>
              <a:defRPr sz="9400"/>
            </a:lvl2pPr>
            <a:lvl3pPr marL="3067538" indent="0">
              <a:buNone/>
              <a:defRPr sz="8100"/>
            </a:lvl3pPr>
            <a:lvl4pPr marL="4601307" indent="0">
              <a:buNone/>
              <a:defRPr sz="6700"/>
            </a:lvl4pPr>
            <a:lvl5pPr marL="6135075" indent="0">
              <a:buNone/>
              <a:defRPr sz="6700"/>
            </a:lvl5pPr>
            <a:lvl6pPr marL="7668844" indent="0">
              <a:buNone/>
              <a:defRPr sz="6700"/>
            </a:lvl6pPr>
            <a:lvl7pPr marL="9202613" indent="0">
              <a:buNone/>
              <a:defRPr sz="6700"/>
            </a:lvl7pPr>
            <a:lvl8pPr marL="10736382" indent="0">
              <a:buNone/>
              <a:defRPr sz="6700"/>
            </a:lvl8pPr>
            <a:lvl9pPr marL="12270151" indent="0">
              <a:buNone/>
              <a:defRPr sz="6700"/>
            </a:lvl9pPr>
          </a:lstStyle>
          <a:p>
            <a:endParaRPr lang="pl-PL"/>
          </a:p>
        </p:txBody>
      </p:sp>
      <p:sp>
        <p:nvSpPr>
          <p:cNvPr id="4" name="Symbol zastępczy tekstu 3"/>
          <p:cNvSpPr>
            <a:spLocks noGrp="1"/>
          </p:cNvSpPr>
          <p:nvPr>
            <p:ph type="body" sz="half" idx="2"/>
          </p:nvPr>
        </p:nvSpPr>
        <p:spPr>
          <a:xfrm>
            <a:off x="4170804" y="25360672"/>
            <a:ext cx="12767310" cy="3802973"/>
          </a:xfrm>
        </p:spPr>
        <p:txBody>
          <a:bodyPr/>
          <a:lstStyle>
            <a:lvl1pPr marL="0" indent="0">
              <a:buNone/>
              <a:defRPr sz="4700"/>
            </a:lvl1pPr>
            <a:lvl2pPr marL="1533769" indent="0">
              <a:buNone/>
              <a:defRPr sz="4000"/>
            </a:lvl2pPr>
            <a:lvl3pPr marL="3067538" indent="0">
              <a:buNone/>
              <a:defRPr sz="3400"/>
            </a:lvl3pPr>
            <a:lvl4pPr marL="4601307" indent="0">
              <a:buNone/>
              <a:defRPr sz="3000"/>
            </a:lvl4pPr>
            <a:lvl5pPr marL="6135075" indent="0">
              <a:buNone/>
              <a:defRPr sz="3000"/>
            </a:lvl5pPr>
            <a:lvl6pPr marL="7668844" indent="0">
              <a:buNone/>
              <a:defRPr sz="3000"/>
            </a:lvl6pPr>
            <a:lvl7pPr marL="9202613" indent="0">
              <a:buNone/>
              <a:defRPr sz="3000"/>
            </a:lvl7pPr>
            <a:lvl8pPr marL="10736382" indent="0">
              <a:buNone/>
              <a:defRPr sz="3000"/>
            </a:lvl8pPr>
            <a:lvl9pPr marL="12270151" indent="0">
              <a:buNone/>
              <a:defRPr sz="3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035AC2-D068-4049-84B8-BE3A48C872DA}" type="datetimeFigureOut">
              <a:rPr lang="pl-PL" smtClean="0"/>
              <a:pPr/>
              <a:t>2022-08-30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86BFB1-F0A1-4339-A429-3A9079D9545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3943" y="1297665"/>
            <a:ext cx="19150965" cy="5400675"/>
          </a:xfrm>
          <a:prstGeom prst="rect">
            <a:avLst/>
          </a:prstGeom>
        </p:spPr>
        <p:txBody>
          <a:bodyPr vert="horz" lIns="306754" tIns="153377" rIns="306754" bIns="153377"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1063943" y="7560947"/>
            <a:ext cx="19150965" cy="21385175"/>
          </a:xfrm>
          <a:prstGeom prst="rect">
            <a:avLst/>
          </a:prstGeom>
        </p:spPr>
        <p:txBody>
          <a:bodyPr vert="horz" lIns="306754" tIns="153377" rIns="306754" bIns="153377"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1063943" y="30033756"/>
            <a:ext cx="4965065" cy="1725216"/>
          </a:xfrm>
          <a:prstGeom prst="rect">
            <a:avLst/>
          </a:prstGeom>
        </p:spPr>
        <p:txBody>
          <a:bodyPr vert="horz" lIns="306754" tIns="153377" rIns="306754" bIns="153377" rtlCol="0" anchor="ctr"/>
          <a:lstStyle>
            <a:lvl1pPr algn="l">
              <a:defRPr sz="4000">
                <a:solidFill>
                  <a:schemeClr val="tx1">
                    <a:tint val="75000"/>
                  </a:schemeClr>
                </a:solidFill>
              </a:defRPr>
            </a:lvl1pPr>
          </a:lstStyle>
          <a:p>
            <a:fld id="{B2035AC2-D068-4049-84B8-BE3A48C872DA}" type="datetimeFigureOut">
              <a:rPr lang="pl-PL" smtClean="0"/>
              <a:pPr/>
              <a:t>2022-08-30</a:t>
            </a:fld>
            <a:endParaRPr lang="pl-PL"/>
          </a:p>
        </p:txBody>
      </p:sp>
      <p:sp>
        <p:nvSpPr>
          <p:cNvPr id="5" name="Symbol zastępczy stopki 4"/>
          <p:cNvSpPr>
            <a:spLocks noGrp="1"/>
          </p:cNvSpPr>
          <p:nvPr>
            <p:ph type="ftr" sz="quarter" idx="3"/>
          </p:nvPr>
        </p:nvSpPr>
        <p:spPr>
          <a:xfrm>
            <a:off x="7270274" y="30033756"/>
            <a:ext cx="6738303" cy="1725216"/>
          </a:xfrm>
          <a:prstGeom prst="rect">
            <a:avLst/>
          </a:prstGeom>
        </p:spPr>
        <p:txBody>
          <a:bodyPr vert="horz" lIns="306754" tIns="153377" rIns="306754" bIns="153377" rtlCol="0" anchor="ctr"/>
          <a:lstStyle>
            <a:lvl1pPr algn="ctr">
              <a:defRPr sz="40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15249843" y="30033756"/>
            <a:ext cx="4965065" cy="1725216"/>
          </a:xfrm>
          <a:prstGeom prst="rect">
            <a:avLst/>
          </a:prstGeom>
        </p:spPr>
        <p:txBody>
          <a:bodyPr vert="horz" lIns="306754" tIns="153377" rIns="306754" bIns="153377" rtlCol="0" anchor="ctr"/>
          <a:lstStyle>
            <a:lvl1pPr algn="r">
              <a:defRPr sz="4000">
                <a:solidFill>
                  <a:schemeClr val="tx1">
                    <a:tint val="75000"/>
                  </a:schemeClr>
                </a:solidFill>
              </a:defRPr>
            </a:lvl1pPr>
          </a:lstStyle>
          <a:p>
            <a:fld id="{AE86BFB1-F0A1-4339-A429-3A9079D9545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67538" rtl="0" eaLnBrk="1" latinLnBrk="0" hangingPunct="1">
        <a:spcBef>
          <a:spcPct val="0"/>
        </a:spcBef>
        <a:buNone/>
        <a:defRPr sz="14800" kern="1200">
          <a:solidFill>
            <a:schemeClr val="tx1"/>
          </a:solidFill>
          <a:latin typeface="+mj-lt"/>
          <a:ea typeface="+mj-ea"/>
          <a:cs typeface="+mj-cs"/>
        </a:defRPr>
      </a:lvl1pPr>
    </p:titleStyle>
    <p:bodyStyle>
      <a:lvl1pPr marL="1150327" indent="-1150327" algn="l" defTabSz="3067538" rtl="0" eaLnBrk="1" latinLnBrk="0" hangingPunct="1">
        <a:spcBef>
          <a:spcPct val="20000"/>
        </a:spcBef>
        <a:buFont typeface="Arial" pitchFamily="34" charset="0"/>
        <a:buChar char="•"/>
        <a:defRPr sz="10700" kern="1200">
          <a:solidFill>
            <a:schemeClr val="tx1"/>
          </a:solidFill>
          <a:latin typeface="+mn-lt"/>
          <a:ea typeface="+mn-ea"/>
          <a:cs typeface="+mn-cs"/>
        </a:defRPr>
      </a:lvl1pPr>
      <a:lvl2pPr marL="2492374" indent="-958606" algn="l" defTabSz="3067538"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834422" indent="-766884" algn="l" defTabSz="3067538" rtl="0" eaLnBrk="1" latinLnBrk="0" hangingPunct="1">
        <a:spcBef>
          <a:spcPct val="20000"/>
        </a:spcBef>
        <a:buFont typeface="Arial" pitchFamily="34" charset="0"/>
        <a:buChar char="•"/>
        <a:defRPr sz="8100" kern="1200">
          <a:solidFill>
            <a:schemeClr val="tx1"/>
          </a:solidFill>
          <a:latin typeface="+mn-lt"/>
          <a:ea typeface="+mn-ea"/>
          <a:cs typeface="+mn-cs"/>
        </a:defRPr>
      </a:lvl3pPr>
      <a:lvl4pPr marL="5368191"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901960"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435729"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969497"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503266"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3037035" indent="-766884" algn="l" defTabSz="3067538"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pl-PL"/>
      </a:defPPr>
      <a:lvl1pPr marL="0" algn="l" defTabSz="3067538" rtl="0" eaLnBrk="1" latinLnBrk="0" hangingPunct="1">
        <a:defRPr sz="6000" kern="1200">
          <a:solidFill>
            <a:schemeClr val="tx1"/>
          </a:solidFill>
          <a:latin typeface="+mn-lt"/>
          <a:ea typeface="+mn-ea"/>
          <a:cs typeface="+mn-cs"/>
        </a:defRPr>
      </a:lvl1pPr>
      <a:lvl2pPr marL="1533769" algn="l" defTabSz="3067538" rtl="0" eaLnBrk="1" latinLnBrk="0" hangingPunct="1">
        <a:defRPr sz="6000" kern="1200">
          <a:solidFill>
            <a:schemeClr val="tx1"/>
          </a:solidFill>
          <a:latin typeface="+mn-lt"/>
          <a:ea typeface="+mn-ea"/>
          <a:cs typeface="+mn-cs"/>
        </a:defRPr>
      </a:lvl2pPr>
      <a:lvl3pPr marL="3067538" algn="l" defTabSz="3067538" rtl="0" eaLnBrk="1" latinLnBrk="0" hangingPunct="1">
        <a:defRPr sz="6000" kern="1200">
          <a:solidFill>
            <a:schemeClr val="tx1"/>
          </a:solidFill>
          <a:latin typeface="+mn-lt"/>
          <a:ea typeface="+mn-ea"/>
          <a:cs typeface="+mn-cs"/>
        </a:defRPr>
      </a:lvl3pPr>
      <a:lvl4pPr marL="4601307" algn="l" defTabSz="3067538" rtl="0" eaLnBrk="1" latinLnBrk="0" hangingPunct="1">
        <a:defRPr sz="6000" kern="1200">
          <a:solidFill>
            <a:schemeClr val="tx1"/>
          </a:solidFill>
          <a:latin typeface="+mn-lt"/>
          <a:ea typeface="+mn-ea"/>
          <a:cs typeface="+mn-cs"/>
        </a:defRPr>
      </a:lvl4pPr>
      <a:lvl5pPr marL="6135075" algn="l" defTabSz="3067538" rtl="0" eaLnBrk="1" latinLnBrk="0" hangingPunct="1">
        <a:defRPr sz="6000" kern="1200">
          <a:solidFill>
            <a:schemeClr val="tx1"/>
          </a:solidFill>
          <a:latin typeface="+mn-lt"/>
          <a:ea typeface="+mn-ea"/>
          <a:cs typeface="+mn-cs"/>
        </a:defRPr>
      </a:lvl5pPr>
      <a:lvl6pPr marL="7668844" algn="l" defTabSz="3067538" rtl="0" eaLnBrk="1" latinLnBrk="0" hangingPunct="1">
        <a:defRPr sz="6000" kern="1200">
          <a:solidFill>
            <a:schemeClr val="tx1"/>
          </a:solidFill>
          <a:latin typeface="+mn-lt"/>
          <a:ea typeface="+mn-ea"/>
          <a:cs typeface="+mn-cs"/>
        </a:defRPr>
      </a:lvl6pPr>
      <a:lvl7pPr marL="9202613" algn="l" defTabSz="3067538" rtl="0" eaLnBrk="1" latinLnBrk="0" hangingPunct="1">
        <a:defRPr sz="6000" kern="1200">
          <a:solidFill>
            <a:schemeClr val="tx1"/>
          </a:solidFill>
          <a:latin typeface="+mn-lt"/>
          <a:ea typeface="+mn-ea"/>
          <a:cs typeface="+mn-cs"/>
        </a:defRPr>
      </a:lvl7pPr>
      <a:lvl8pPr marL="10736382" algn="l" defTabSz="3067538" rtl="0" eaLnBrk="1" latinLnBrk="0" hangingPunct="1">
        <a:defRPr sz="6000" kern="1200">
          <a:solidFill>
            <a:schemeClr val="tx1"/>
          </a:solidFill>
          <a:latin typeface="+mn-lt"/>
          <a:ea typeface="+mn-ea"/>
          <a:cs typeface="+mn-cs"/>
        </a:defRPr>
      </a:lvl8pPr>
      <a:lvl9pPr marL="12270151" algn="l" defTabSz="3067538"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flipV="1">
            <a:off x="0" y="31926058"/>
            <a:ext cx="21278850" cy="4779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extBox 3"/>
          <p:cNvSpPr txBox="1"/>
          <p:nvPr/>
        </p:nvSpPr>
        <p:spPr>
          <a:xfrm>
            <a:off x="424756" y="3195297"/>
            <a:ext cx="20574694" cy="769441"/>
          </a:xfrm>
          <a:prstGeom prst="rect">
            <a:avLst/>
          </a:prstGeom>
          <a:noFill/>
        </p:spPr>
        <p:txBody>
          <a:bodyPr wrap="square" rtlCol="0">
            <a:spAutoFit/>
          </a:bodyPr>
          <a:lstStyle/>
          <a:p>
            <a:pPr algn="ctr"/>
            <a:r>
              <a:rPr lang="en-GB" sz="4400" b="1" cap="small" dirty="0" smtClean="0"/>
              <a:t>GRAPHICS ON GLASS - DESIGN AND APPLIED FORMAL TREATMENTS</a:t>
            </a:r>
            <a:endParaRPr lang="pl-PL" sz="4400" b="1" dirty="0"/>
          </a:p>
        </p:txBody>
      </p:sp>
      <p:sp>
        <p:nvSpPr>
          <p:cNvPr id="8" name="TextBox 4"/>
          <p:cNvSpPr txBox="1"/>
          <p:nvPr/>
        </p:nvSpPr>
        <p:spPr>
          <a:xfrm>
            <a:off x="1262050" y="4003273"/>
            <a:ext cx="20016800" cy="1077218"/>
          </a:xfrm>
          <a:prstGeom prst="rect">
            <a:avLst/>
          </a:prstGeom>
          <a:noFill/>
        </p:spPr>
        <p:txBody>
          <a:bodyPr wrap="square" rtlCol="0">
            <a:spAutoFit/>
          </a:bodyPr>
          <a:lstStyle/>
          <a:p>
            <a:pPr algn="ctr"/>
            <a:r>
              <a:rPr lang="tr-TR" sz="3200" dirty="0" smtClean="0"/>
              <a:t>Alina Lipowicz-Budzyńska</a:t>
            </a:r>
            <a:r>
              <a:rPr lang="pl-PL" sz="3200" dirty="0" smtClean="0"/>
              <a:t>, </a:t>
            </a:r>
            <a:r>
              <a:rPr lang="en-GB" sz="3200" dirty="0" smtClean="0"/>
              <a:t>PhD, Eng. Of Architecture</a:t>
            </a:r>
            <a:endParaRPr lang="en-US" sz="3200" dirty="0"/>
          </a:p>
          <a:p>
            <a:pPr algn="ctr"/>
            <a:r>
              <a:rPr lang="en-US" sz="3200" dirty="0" smtClean="0"/>
              <a:t>Al. </a:t>
            </a:r>
            <a:r>
              <a:rPr lang="en-US" sz="3200" dirty="0" err="1" smtClean="0"/>
              <a:t>prof</a:t>
            </a:r>
            <a:r>
              <a:rPr lang="en-US" sz="3200" dirty="0" smtClean="0"/>
              <a:t>. S. </a:t>
            </a:r>
            <a:r>
              <a:rPr lang="en-US" sz="3200" dirty="0" err="1" smtClean="0"/>
              <a:t>Kaliskiego</a:t>
            </a:r>
            <a:r>
              <a:rPr lang="en-US" sz="3200" dirty="0" smtClean="0"/>
              <a:t> 7, 85-796 Bydgoszcz, Poland</a:t>
            </a:r>
          </a:p>
        </p:txBody>
      </p:sp>
      <p:sp>
        <p:nvSpPr>
          <p:cNvPr id="9" name="TextBox 7"/>
          <p:cNvSpPr txBox="1"/>
          <p:nvPr/>
        </p:nvSpPr>
        <p:spPr>
          <a:xfrm>
            <a:off x="558305" y="5375301"/>
            <a:ext cx="20193495" cy="3293209"/>
          </a:xfrm>
          <a:prstGeom prst="rect">
            <a:avLst/>
          </a:prstGeom>
          <a:noFill/>
        </p:spPr>
        <p:txBody>
          <a:bodyPr wrap="square" rtlCol="0">
            <a:spAutoFit/>
          </a:bodyPr>
          <a:lstStyle/>
          <a:p>
            <a:r>
              <a:rPr lang="en-US" sz="4000" dirty="0" smtClean="0">
                <a:solidFill>
                  <a:schemeClr val="accent6">
                    <a:lumMod val="75000"/>
                  </a:schemeClr>
                </a:solidFill>
              </a:rPr>
              <a:t>Introduction</a:t>
            </a:r>
          </a:p>
          <a:p>
            <a:pPr algn="just"/>
            <a:r>
              <a:rPr lang="en-US" sz="2400" dirty="0" smtClean="0"/>
              <a:t>An image placed in a glass façade of a building significantly affects the reception of both its interior as well as the outside. The way in which that image is seen and its influence are connected with the applied compositional and artistic values. A lot depends on the used means of artistic expression: </a:t>
            </a:r>
            <a:r>
              <a:rPr lang="en-US" sz="2400" dirty="0" err="1" smtClean="0"/>
              <a:t>colour</a:t>
            </a:r>
            <a:r>
              <a:rPr lang="en-US" sz="2400" dirty="0" smtClean="0"/>
              <a:t>, form, composition, image scale</a:t>
            </a:r>
            <a:r>
              <a:rPr lang="en-US" sz="2400" dirty="0" smtClean="0"/>
              <a:t>.</a:t>
            </a:r>
            <a:r>
              <a:rPr lang="pl-PL" sz="2400" dirty="0" smtClean="0"/>
              <a:t> </a:t>
            </a:r>
            <a:r>
              <a:rPr lang="en-US" sz="2400" dirty="0" smtClean="0"/>
              <a:t>The </a:t>
            </a:r>
            <a:r>
              <a:rPr lang="en-US" sz="2400" dirty="0" smtClean="0"/>
              <a:t>objective of this article is to determine trends in images on glass. The research covered 55 glass façades. Images on glass were </a:t>
            </a:r>
            <a:r>
              <a:rPr lang="en-US" sz="2400" dirty="0" err="1" smtClean="0"/>
              <a:t>analysed</a:t>
            </a:r>
            <a:r>
              <a:rPr lang="en-US" sz="2400" dirty="0" smtClean="0"/>
              <a:t> in terms of their structure as well quality and artistic treatment applied to the graphics on glass. The collected research material in the form of art glass projects constitutes the basis for the analysis of the applied artistic qualities of the image. </a:t>
            </a:r>
          </a:p>
          <a:p>
            <a:pPr algn="just"/>
            <a:r>
              <a:rPr lang="en-US" sz="2400" dirty="0" smtClean="0"/>
              <a:t>The collected art glass projects, which were used as the research material, had been completed either at the turn of the 20th and 21st centuries or in early 21st century. Due to the global nature of artistic phenomena, which also affect art glass, no limit was placed on the territory of the analysis.</a:t>
            </a:r>
          </a:p>
        </p:txBody>
      </p:sp>
      <p:sp>
        <p:nvSpPr>
          <p:cNvPr id="10" name="TextBox 8"/>
          <p:cNvSpPr txBox="1"/>
          <p:nvPr/>
        </p:nvSpPr>
        <p:spPr>
          <a:xfrm>
            <a:off x="494798" y="23594585"/>
            <a:ext cx="20257002" cy="5509200"/>
          </a:xfrm>
          <a:prstGeom prst="rect">
            <a:avLst/>
          </a:prstGeom>
          <a:noFill/>
        </p:spPr>
        <p:txBody>
          <a:bodyPr wrap="square" rtlCol="0">
            <a:spAutoFit/>
          </a:bodyPr>
          <a:lstStyle/>
          <a:p>
            <a:pPr algn="just"/>
            <a:r>
              <a:rPr lang="tr-TR" sz="4000" dirty="0" smtClean="0">
                <a:solidFill>
                  <a:schemeClr val="accent6">
                    <a:lumMod val="75000"/>
                  </a:schemeClr>
                </a:solidFill>
              </a:rPr>
              <a:t>Discussions &amp; </a:t>
            </a:r>
            <a:r>
              <a:rPr lang="en-US" sz="4000" dirty="0" smtClean="0">
                <a:solidFill>
                  <a:schemeClr val="accent6">
                    <a:lumMod val="75000"/>
                  </a:schemeClr>
                </a:solidFill>
              </a:rPr>
              <a:t>Conclusion</a:t>
            </a:r>
            <a:r>
              <a:rPr lang="tr-TR" sz="4000" dirty="0" smtClean="0">
                <a:solidFill>
                  <a:schemeClr val="accent6">
                    <a:lumMod val="75000"/>
                  </a:schemeClr>
                </a:solidFill>
              </a:rPr>
              <a:t>s</a:t>
            </a:r>
            <a:endParaRPr lang="en-US" sz="4000" dirty="0" smtClean="0">
              <a:solidFill>
                <a:schemeClr val="accent6">
                  <a:lumMod val="75000"/>
                </a:schemeClr>
              </a:solidFill>
            </a:endParaRPr>
          </a:p>
          <a:p>
            <a:pPr algn="just"/>
            <a:r>
              <a:rPr lang="en-US" sz="2400" dirty="0" smtClean="0"/>
              <a:t>Four common traits connected with compositional processes of the image presented on glass were found in the research material.</a:t>
            </a:r>
          </a:p>
          <a:p>
            <a:pPr algn="just"/>
            <a:r>
              <a:rPr lang="en-US" sz="2400" dirty="0" smtClean="0"/>
              <a:t>Three types of image multiplication were distinguished: linear, surface, and structural multiplication. Linear multiplication occurs when a single artistic element or an arrangement of elements is multiplied horizontally or vertically along a line. A linearly multiplied image creates a plane with distinct strips of the multiplied artistic motif. This is how an ornament is made on glass, which may function in a space as an architectural detail.</a:t>
            </a:r>
          </a:p>
          <a:p>
            <a:pPr algn="just"/>
            <a:r>
              <a:rPr lang="en-US" sz="2400" dirty="0" smtClean="0"/>
              <a:t>Surface multiplication proved to be the most frequently used image multiplication technique; it was present in more than half of selected glazing projects. A motif or an arrangement of motifs was multiplied, in either an ordered or chaotic way, creating a uniform texture. An image created as a result of surface multiplication is uniformly covered with the multiplied elements without distinguished multiplication lines.</a:t>
            </a:r>
            <a:r>
              <a:rPr lang="pl-PL" sz="2400" dirty="0" smtClean="0"/>
              <a:t> </a:t>
            </a:r>
            <a:r>
              <a:rPr lang="en-US" sz="2400" dirty="0" smtClean="0"/>
              <a:t>The rest of the material is structural multiplication. It is a multiplication of an artistic motif or an arrangement of motifs occurring in a certain order, usually along curves, which then leads to the creation of a structure that constitutes a pattern.</a:t>
            </a:r>
            <a:r>
              <a:rPr lang="pl-PL" sz="2400" dirty="0" smtClean="0"/>
              <a:t> </a:t>
            </a:r>
            <a:r>
              <a:rPr lang="en-US" sz="2400" dirty="0" smtClean="0"/>
              <a:t>Another process used in glazing projects is image scale manipulation. These are mostly figural images connected with the building’s purpose or the history of the place. Many of them have a symbolic meaning. The change of image scale occurs in textured images, in which, through multiplication and scaling of selected motifs, texture surfaces are created on glass. This is used both in abstract as well as figural images. Scaling plays an important part in projects in which the main pattern are enlarged single images. A rescaled image takes on a new artistic identity, bringing a new value to the composition..</a:t>
            </a:r>
          </a:p>
          <a:p>
            <a:pPr algn="just"/>
            <a:endParaRPr lang="en-US" sz="2400" dirty="0" smtClean="0"/>
          </a:p>
        </p:txBody>
      </p:sp>
      <p:sp>
        <p:nvSpPr>
          <p:cNvPr id="12" name="TextBox 13"/>
          <p:cNvSpPr txBox="1"/>
          <p:nvPr/>
        </p:nvSpPr>
        <p:spPr>
          <a:xfrm>
            <a:off x="558305" y="8812924"/>
            <a:ext cx="20108265" cy="4031873"/>
          </a:xfrm>
          <a:prstGeom prst="rect">
            <a:avLst/>
          </a:prstGeom>
          <a:noFill/>
        </p:spPr>
        <p:txBody>
          <a:bodyPr wrap="square" rtlCol="0">
            <a:spAutoFit/>
          </a:bodyPr>
          <a:lstStyle/>
          <a:p>
            <a:r>
              <a:rPr lang="tr-TR" sz="4000" dirty="0" smtClean="0">
                <a:solidFill>
                  <a:schemeClr val="accent6">
                    <a:lumMod val="75000"/>
                  </a:schemeClr>
                </a:solidFill>
              </a:rPr>
              <a:t>Material and Methods</a:t>
            </a:r>
          </a:p>
          <a:p>
            <a:pPr algn="just"/>
            <a:r>
              <a:rPr lang="en-US" sz="2400" dirty="0" smtClean="0"/>
              <a:t>The research material was divided into the following image groups: abstract images with textured structure; abstract images with leading geometric shapes; abstract images with leading organic components; figural images; figural images with leading floral motifs; images mainly composed of a lettering ornament; images in which the dominant aesthetics is hard to discern.</a:t>
            </a:r>
            <a:r>
              <a:rPr lang="pl-PL" sz="2400" dirty="0" smtClean="0"/>
              <a:t> </a:t>
            </a:r>
            <a:r>
              <a:rPr lang="en-GB" sz="2400" dirty="0" smtClean="0"/>
              <a:t>The collected research material, in the form of 55 buildings in which art glass has been used, was analysed in terms of the artistic/aesthetic structure of the image. An analysis of the artistic qualities combined with the image’s aesthetic values led to the emergence of the seven groups:</a:t>
            </a:r>
            <a:r>
              <a:rPr lang="pl-PL" sz="2400" dirty="0" smtClean="0"/>
              <a:t> </a:t>
            </a:r>
            <a:r>
              <a:rPr lang="en-GB" sz="2400" dirty="0" smtClean="0"/>
              <a:t>abstract images with textured structure (20%);</a:t>
            </a:r>
            <a:r>
              <a:rPr lang="pl-PL" sz="2400" dirty="0" smtClean="0"/>
              <a:t> </a:t>
            </a:r>
            <a:r>
              <a:rPr lang="en-GB" sz="2400" dirty="0" smtClean="0"/>
              <a:t>abstract images with leading geometric shapes (20%);</a:t>
            </a:r>
            <a:r>
              <a:rPr lang="pl-PL" sz="2400" dirty="0" smtClean="0"/>
              <a:t> </a:t>
            </a:r>
            <a:r>
              <a:rPr lang="en-GB" sz="2400" dirty="0" smtClean="0"/>
              <a:t>abstract images with leading organic components (10.9%);</a:t>
            </a:r>
            <a:r>
              <a:rPr lang="pl-PL" sz="2400" dirty="0" smtClean="0"/>
              <a:t> </a:t>
            </a:r>
            <a:r>
              <a:rPr lang="en-GB" sz="2400" dirty="0" smtClean="0"/>
              <a:t>figural images (12.7%);</a:t>
            </a:r>
            <a:r>
              <a:rPr lang="pl-PL" sz="2400" dirty="0" smtClean="0"/>
              <a:t> </a:t>
            </a:r>
            <a:r>
              <a:rPr lang="en-GB" sz="2400" dirty="0" smtClean="0"/>
              <a:t>figural images with leading floral motifs (14.55%);</a:t>
            </a:r>
            <a:r>
              <a:rPr lang="pl-PL" sz="2400" dirty="0" smtClean="0"/>
              <a:t> </a:t>
            </a:r>
            <a:r>
              <a:rPr lang="en-GB" sz="2400" dirty="0" smtClean="0"/>
              <a:t>images mainly composed of a lettering ornament (14.55%);</a:t>
            </a:r>
            <a:r>
              <a:rPr lang="pl-PL" sz="2400" dirty="0" smtClean="0"/>
              <a:t> </a:t>
            </a:r>
            <a:r>
              <a:rPr lang="en-GB" sz="2400" dirty="0" smtClean="0"/>
              <a:t>images in which the dominant aesthetics is hard to discern (7%).</a:t>
            </a:r>
            <a:endParaRPr lang="pl-PL" sz="2400" dirty="0" smtClean="0"/>
          </a:p>
          <a:p>
            <a:pPr algn="just"/>
            <a:endParaRPr lang="pl-PL" sz="2400" dirty="0" smtClean="0"/>
          </a:p>
          <a:p>
            <a:pPr algn="just"/>
            <a:endParaRPr lang="pl-PL" sz="2400" dirty="0"/>
          </a:p>
        </p:txBody>
      </p:sp>
      <p:cxnSp>
        <p:nvCxnSpPr>
          <p:cNvPr id="13" name="Straight Connector 26"/>
          <p:cNvCxnSpPr/>
          <p:nvPr/>
        </p:nvCxnSpPr>
        <p:spPr>
          <a:xfrm flipV="1">
            <a:off x="492980" y="5202883"/>
            <a:ext cx="20258820" cy="71376"/>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27"/>
          <p:cNvCxnSpPr/>
          <p:nvPr/>
        </p:nvCxnSpPr>
        <p:spPr>
          <a:xfrm flipV="1">
            <a:off x="523380" y="8702977"/>
            <a:ext cx="20228420" cy="65736"/>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9"/>
          <p:cNvCxnSpPr/>
          <p:nvPr/>
        </p:nvCxnSpPr>
        <p:spPr>
          <a:xfrm flipV="1">
            <a:off x="542925" y="28751575"/>
            <a:ext cx="20208875" cy="72923"/>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9" name="Rectangle 9"/>
          <p:cNvSpPr>
            <a:spLocks noChangeArrowheads="1"/>
          </p:cNvSpPr>
          <p:nvPr/>
        </p:nvSpPr>
        <p:spPr bwMode="auto">
          <a:xfrm>
            <a:off x="0" y="594360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6"/>
          <p:cNvSpPr>
            <a:spLocks noChangeArrowheads="1"/>
          </p:cNvSpPr>
          <p:nvPr/>
        </p:nvSpPr>
        <p:spPr bwMode="auto">
          <a:xfrm>
            <a:off x="0" y="594360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2" name="Rectangle 23"/>
          <p:cNvSpPr>
            <a:spLocks noChangeArrowheads="1"/>
          </p:cNvSpPr>
          <p:nvPr/>
        </p:nvSpPr>
        <p:spPr bwMode="auto">
          <a:xfrm>
            <a:off x="0" y="582930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 name="Straight Connector 28"/>
          <p:cNvCxnSpPr/>
          <p:nvPr/>
        </p:nvCxnSpPr>
        <p:spPr>
          <a:xfrm>
            <a:off x="542925" y="23664341"/>
            <a:ext cx="20208875" cy="15469"/>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pic>
        <p:nvPicPr>
          <p:cNvPr id="49" name="Obraz 48">
            <a:extLst>
              <a:ext uri="{FF2B5EF4-FFF2-40B4-BE49-F238E27FC236}">
                <a16:creationId xmlns:a16="http://schemas.microsoft.com/office/drawing/2014/main" xmlns="" id="{6E056580-B0EF-44C4-A238-7D1DF034B14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69287" t="16647" b="14860"/>
          <a:stretch/>
        </p:blipFill>
        <p:spPr>
          <a:xfrm>
            <a:off x="9557223" y="30250404"/>
            <a:ext cx="3488809" cy="1303034"/>
          </a:xfrm>
          <a:prstGeom prst="rect">
            <a:avLst/>
          </a:prstGeom>
        </p:spPr>
      </p:pic>
      <p:cxnSp>
        <p:nvCxnSpPr>
          <p:cNvPr id="50" name="Straight Connector 29"/>
          <p:cNvCxnSpPr/>
          <p:nvPr/>
        </p:nvCxnSpPr>
        <p:spPr>
          <a:xfrm flipV="1">
            <a:off x="542925" y="30036211"/>
            <a:ext cx="20208875" cy="5326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pic>
        <p:nvPicPr>
          <p:cNvPr id="1026" name="Picture 2" descr="https://utp.edu.pl/images/banery/politechnika.png"/>
          <p:cNvPicPr>
            <a:picLocks noChangeAspect="1" noChangeArrowheads="1"/>
          </p:cNvPicPr>
          <p:nvPr/>
        </p:nvPicPr>
        <p:blipFill>
          <a:blip r:embed="rId3" cstate="print"/>
          <a:srcRect l="9763" t="17610" r="65462" b="20583"/>
          <a:stretch>
            <a:fillRect/>
          </a:stretch>
        </p:blipFill>
        <p:spPr bwMode="auto">
          <a:xfrm>
            <a:off x="18606977" y="563525"/>
            <a:ext cx="1382232" cy="1604698"/>
          </a:xfrm>
          <a:prstGeom prst="rect">
            <a:avLst/>
          </a:prstGeom>
          <a:noFill/>
        </p:spPr>
      </p:pic>
      <p:sp>
        <p:nvSpPr>
          <p:cNvPr id="51" name="TextBox 6"/>
          <p:cNvSpPr txBox="1"/>
          <p:nvPr/>
        </p:nvSpPr>
        <p:spPr>
          <a:xfrm>
            <a:off x="702321" y="28875433"/>
            <a:ext cx="19981824" cy="1077218"/>
          </a:xfrm>
          <a:prstGeom prst="rect">
            <a:avLst/>
          </a:prstGeom>
          <a:solidFill>
            <a:schemeClr val="accent6">
              <a:lumMod val="20000"/>
              <a:lumOff val="80000"/>
            </a:schemeClr>
          </a:solidFill>
        </p:spPr>
        <p:txBody>
          <a:bodyPr wrap="square" rtlCol="0">
            <a:spAutoFit/>
          </a:bodyPr>
          <a:lstStyle/>
          <a:p>
            <a:r>
              <a:rPr lang="en-US" sz="4000" dirty="0">
                <a:solidFill>
                  <a:schemeClr val="accent6">
                    <a:lumMod val="75000"/>
                  </a:schemeClr>
                </a:solidFill>
              </a:rPr>
              <a:t>Acknowledgements</a:t>
            </a:r>
          </a:p>
          <a:p>
            <a:r>
              <a:rPr lang="en-US" sz="2400" dirty="0" smtClean="0"/>
              <a:t>This material has been supported by the Polish National Agency for Academic Exchange under Grant No. PPI/APM/2019/1/00003</a:t>
            </a:r>
            <a:endParaRPr lang="pl-PL" sz="2400" dirty="0"/>
          </a:p>
        </p:txBody>
      </p:sp>
      <p:sp>
        <p:nvSpPr>
          <p:cNvPr id="1030" name="Rectangle 6"/>
          <p:cNvSpPr>
            <a:spLocks noChangeArrowheads="1"/>
          </p:cNvSpPr>
          <p:nvPr/>
        </p:nvSpPr>
        <p:spPr bwMode="auto">
          <a:xfrm>
            <a:off x="0" y="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31" name="Rectangle 7"/>
          <p:cNvSpPr>
            <a:spLocks noChangeArrowheads="1"/>
          </p:cNvSpPr>
          <p:nvPr/>
        </p:nvSpPr>
        <p:spPr bwMode="auto">
          <a:xfrm>
            <a:off x="0" y="2847975"/>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5438775"/>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pl-PL" sz="1600" b="0" i="0" u="none" strike="noStrike" cap="none" normalizeH="0" baseline="0" smtClean="0">
                <a:ln>
                  <a:noFill/>
                </a:ln>
                <a:solidFill>
                  <a:schemeClr val="tx1"/>
                </a:solidFill>
                <a:effectLst/>
                <a:latin typeface="Arial" pitchFamily="34"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37" name="Rectangle 13"/>
          <p:cNvSpPr>
            <a:spLocks noChangeArrowheads="1"/>
          </p:cNvSpPr>
          <p:nvPr/>
        </p:nvSpPr>
        <p:spPr bwMode="auto">
          <a:xfrm>
            <a:off x="0" y="2733675"/>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531495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pl-PL" sz="1600" b="0" i="0" u="none" strike="noStrike" cap="none" normalizeH="0" baseline="0" smtClean="0">
                <a:ln>
                  <a:noFill/>
                </a:ln>
                <a:solidFill>
                  <a:schemeClr val="tx1"/>
                </a:solidFill>
                <a:effectLst/>
                <a:latin typeface="Arial" pitchFamily="34"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514350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45" name="Rectangle 21"/>
          <p:cNvSpPr>
            <a:spLocks noChangeArrowheads="1"/>
          </p:cNvSpPr>
          <p:nvPr/>
        </p:nvSpPr>
        <p:spPr bwMode="auto">
          <a:xfrm>
            <a:off x="10529459" y="7241545"/>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10515032" y="4906090"/>
            <a:ext cx="248786"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0" name="Obraz 12" descr="cd kopia.jpg"/>
          <p:cNvPicPr>
            <a:picLocks noChangeAspect="1" noChangeArrowheads="1"/>
          </p:cNvPicPr>
          <p:nvPr/>
        </p:nvPicPr>
        <p:blipFill>
          <a:blip r:embed="rId4" cstate="print"/>
          <a:srcRect l="40346" t="20129" r="29193" b="22443"/>
          <a:stretch>
            <a:fillRect/>
          </a:stretch>
        </p:blipFill>
        <p:spPr bwMode="auto">
          <a:xfrm>
            <a:off x="0" y="9420225"/>
            <a:ext cx="47625" cy="219075"/>
          </a:xfrm>
          <a:prstGeom prst="rect">
            <a:avLst/>
          </a:prstGeom>
          <a:noFill/>
        </p:spPr>
      </p:pic>
      <p:sp>
        <p:nvSpPr>
          <p:cNvPr id="1056" name="Rectangle 32"/>
          <p:cNvSpPr>
            <a:spLocks noChangeArrowheads="1"/>
          </p:cNvSpPr>
          <p:nvPr/>
        </p:nvSpPr>
        <p:spPr bwMode="auto">
          <a:xfrm>
            <a:off x="0" y="0"/>
            <a:ext cx="21278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57" name="Rectangle 33"/>
          <p:cNvSpPr>
            <a:spLocks noChangeArrowheads="1"/>
          </p:cNvSpPr>
          <p:nvPr/>
        </p:nvSpPr>
        <p:spPr bwMode="auto">
          <a:xfrm>
            <a:off x="0" y="287655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506730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7248525"/>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0" y="9420225"/>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9639300"/>
            <a:ext cx="212788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58" name="Picture 2" descr="https://www.utp.edu.pl/images/aktualnosci/aktualnosci_2021/logoPB/2_Logo_EN.jpg"/>
          <p:cNvPicPr>
            <a:picLocks noChangeAspect="1" noChangeArrowheads="1"/>
          </p:cNvPicPr>
          <p:nvPr/>
        </p:nvPicPr>
        <p:blipFill>
          <a:blip r:embed="rId5" cstate="print"/>
          <a:srcRect l="16025" t="56327" r="17934" b="19043"/>
          <a:stretch>
            <a:fillRect/>
          </a:stretch>
        </p:blipFill>
        <p:spPr bwMode="auto">
          <a:xfrm>
            <a:off x="17755083" y="2257686"/>
            <a:ext cx="2850815" cy="598042"/>
          </a:xfrm>
          <a:prstGeom prst="rect">
            <a:avLst/>
          </a:prstGeom>
          <a:noFill/>
        </p:spPr>
      </p:pic>
      <p:pic>
        <p:nvPicPr>
          <p:cNvPr id="57"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9763" y="279117"/>
            <a:ext cx="19965157" cy="2619510"/>
          </a:xfrm>
          <a:prstGeom prst="rect">
            <a:avLst/>
          </a:prstGeom>
        </p:spPr>
      </p:pic>
      <p:sp>
        <p:nvSpPr>
          <p:cNvPr id="17" name="Rectangle 7"/>
          <p:cNvSpPr>
            <a:spLocks noChangeArrowheads="1"/>
          </p:cNvSpPr>
          <p:nvPr/>
        </p:nvSpPr>
        <p:spPr bwMode="auto">
          <a:xfrm>
            <a:off x="0" y="0"/>
            <a:ext cx="21278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34" name="Rectangle 10"/>
          <p:cNvSpPr>
            <a:spLocks noChangeArrowheads="1"/>
          </p:cNvSpPr>
          <p:nvPr/>
        </p:nvSpPr>
        <p:spPr bwMode="auto">
          <a:xfrm>
            <a:off x="0" y="6296025"/>
            <a:ext cx="21278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7" cstate="print"/>
          <a:srcRect l="18628" t="40494" r="18216" b="11322"/>
          <a:stretch>
            <a:fillRect/>
          </a:stretch>
        </p:blipFill>
        <p:spPr bwMode="auto">
          <a:xfrm>
            <a:off x="982637" y="12139016"/>
            <a:ext cx="7792873" cy="3344345"/>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l="18513" t="30872" r="18226" b="19046"/>
          <a:stretch>
            <a:fillRect/>
          </a:stretch>
        </p:blipFill>
        <p:spPr bwMode="auto">
          <a:xfrm>
            <a:off x="955149" y="15767523"/>
            <a:ext cx="7724828" cy="3486197"/>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l="18556" t="38543" r="18557" b="9483"/>
          <a:stretch>
            <a:fillRect/>
          </a:stretch>
        </p:blipFill>
        <p:spPr bwMode="auto">
          <a:xfrm>
            <a:off x="892034" y="19542053"/>
            <a:ext cx="7760647" cy="3607844"/>
          </a:xfrm>
          <a:prstGeom prst="rect">
            <a:avLst/>
          </a:prstGeom>
          <a:noFill/>
          <a:ln w="9525">
            <a:noFill/>
            <a:miter lim="800000"/>
            <a:headEnd/>
            <a:tailEnd/>
          </a:ln>
        </p:spPr>
      </p:pic>
      <p:pic>
        <p:nvPicPr>
          <p:cNvPr id="3" name="Picture 6"/>
          <p:cNvPicPr>
            <a:picLocks noChangeAspect="1" noChangeArrowheads="1"/>
          </p:cNvPicPr>
          <p:nvPr/>
        </p:nvPicPr>
        <p:blipFill>
          <a:blip r:embed="rId10" cstate="print"/>
          <a:srcRect l="18050" t="39391" r="17813" b="10682"/>
          <a:stretch>
            <a:fillRect/>
          </a:stretch>
        </p:blipFill>
        <p:spPr bwMode="auto">
          <a:xfrm>
            <a:off x="12296632" y="12226788"/>
            <a:ext cx="8086678" cy="3540963"/>
          </a:xfrm>
          <a:prstGeom prst="rect">
            <a:avLst/>
          </a:prstGeom>
          <a:noFill/>
          <a:ln w="9525">
            <a:noFill/>
            <a:miter lim="800000"/>
            <a:headEnd/>
            <a:tailEnd/>
          </a:ln>
        </p:spPr>
      </p:pic>
      <p:pic>
        <p:nvPicPr>
          <p:cNvPr id="5" name="Picture 7"/>
          <p:cNvPicPr>
            <a:picLocks noChangeAspect="1" noChangeArrowheads="1"/>
          </p:cNvPicPr>
          <p:nvPr/>
        </p:nvPicPr>
        <p:blipFill>
          <a:blip r:embed="rId11" cstate="print"/>
          <a:srcRect l="22277" t="35328" r="22469" b="20413"/>
          <a:stretch>
            <a:fillRect/>
          </a:stretch>
        </p:blipFill>
        <p:spPr bwMode="auto">
          <a:xfrm>
            <a:off x="12396403" y="15801975"/>
            <a:ext cx="8113973" cy="3655891"/>
          </a:xfrm>
          <a:prstGeom prst="rect">
            <a:avLst/>
          </a:prstGeom>
          <a:noFill/>
          <a:ln w="9525">
            <a:noFill/>
            <a:miter lim="800000"/>
            <a:headEnd/>
            <a:tailEnd/>
          </a:ln>
        </p:spPr>
      </p:pic>
      <p:pic>
        <p:nvPicPr>
          <p:cNvPr id="6" name="Picture 8"/>
          <p:cNvPicPr>
            <a:picLocks noChangeAspect="1" noChangeArrowheads="1"/>
          </p:cNvPicPr>
          <p:nvPr/>
        </p:nvPicPr>
        <p:blipFill>
          <a:blip r:embed="rId12" cstate="print"/>
          <a:srcRect l="22367" t="36641" r="22021" b="21686"/>
          <a:stretch>
            <a:fillRect/>
          </a:stretch>
        </p:blipFill>
        <p:spPr bwMode="auto">
          <a:xfrm>
            <a:off x="12329954" y="19569113"/>
            <a:ext cx="8205859" cy="3858446"/>
          </a:xfrm>
          <a:prstGeom prst="rect">
            <a:avLst/>
          </a:prstGeom>
          <a:noFill/>
          <a:ln w="9525">
            <a:noFill/>
            <a:miter lim="800000"/>
            <a:headEnd/>
            <a:tailEnd/>
          </a:ln>
        </p:spPr>
      </p:pic>
      <p:pic>
        <p:nvPicPr>
          <p:cNvPr id="56" name="Picture 2" descr="https://utp.edu.pl/images/banery/politechnika.png"/>
          <p:cNvPicPr>
            <a:picLocks noChangeAspect="1" noChangeArrowheads="1"/>
          </p:cNvPicPr>
          <p:nvPr/>
        </p:nvPicPr>
        <p:blipFill>
          <a:blip r:embed="rId3" cstate="print"/>
          <a:srcRect l="9763" t="17610" r="65462" b="20583"/>
          <a:stretch>
            <a:fillRect/>
          </a:stretch>
        </p:blipFill>
        <p:spPr bwMode="auto">
          <a:xfrm>
            <a:off x="14924826" y="30307151"/>
            <a:ext cx="978558" cy="1136054"/>
          </a:xfrm>
          <a:prstGeom prst="rect">
            <a:avLst/>
          </a:prstGeom>
          <a:noFill/>
        </p:spPr>
      </p:pic>
      <p:pic>
        <p:nvPicPr>
          <p:cNvPr id="59" name="Picture 2" descr="https://www.utp.edu.pl/images/aktualnosci/aktualnosci_2021/logoPB/2_Logo_EN.jpg"/>
          <p:cNvPicPr>
            <a:picLocks noChangeAspect="1" noChangeArrowheads="1"/>
          </p:cNvPicPr>
          <p:nvPr/>
        </p:nvPicPr>
        <p:blipFill>
          <a:blip r:embed="rId5" cstate="print"/>
          <a:srcRect l="16025" t="56327" r="17934" b="19043"/>
          <a:stretch>
            <a:fillRect/>
          </a:stretch>
        </p:blipFill>
        <p:spPr bwMode="auto">
          <a:xfrm>
            <a:off x="14673435" y="31471525"/>
            <a:ext cx="1485985" cy="311729"/>
          </a:xfrm>
          <a:prstGeom prst="rect">
            <a:avLst/>
          </a:prstGeom>
          <a:noFill/>
        </p:spPr>
      </p:pic>
      <p:pic>
        <p:nvPicPr>
          <p:cNvPr id="61" name="Obraz 60">
            <a:extLst>
              <a:ext uri="{FF2B5EF4-FFF2-40B4-BE49-F238E27FC236}">
                <a16:creationId xmlns:a16="http://schemas.microsoft.com/office/drawing/2014/main" xmlns="" id="{6E056580-B0EF-44C4-A238-7D1DF034B14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6647" r="62286" b="4861"/>
          <a:stretch/>
        </p:blipFill>
        <p:spPr>
          <a:xfrm>
            <a:off x="3560500" y="30270104"/>
            <a:ext cx="4284090" cy="1493264"/>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3246</TotalTime>
  <Words>762</Words>
  <Application>Microsoft Office PowerPoint</Application>
  <PresentationFormat>Niestandardowy</PresentationFormat>
  <Paragraphs>26</Paragraphs>
  <Slides>1</Slides>
  <Notes>0</Notes>
  <HiddenSlides>0</HiddenSlides>
  <MMClips>0</MMClips>
  <ScaleCrop>false</ScaleCrop>
  <HeadingPairs>
    <vt:vector size="4" baseType="variant">
      <vt:variant>
        <vt:lpstr>Motyw</vt:lpstr>
      </vt:variant>
      <vt:variant>
        <vt:i4>1</vt:i4>
      </vt:variant>
      <vt:variant>
        <vt:lpstr>Tytuły slajdów</vt:lpstr>
      </vt:variant>
      <vt:variant>
        <vt:i4>1</vt:i4>
      </vt:variant>
    </vt:vector>
  </HeadingPairs>
  <TitlesOfParts>
    <vt:vector size="2" baseType="lpstr">
      <vt:lpstr>Motyw pakietu Office</vt:lpstr>
      <vt:lpstr>Slajd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Alina</dc:creator>
  <cp:lastModifiedBy>Alina</cp:lastModifiedBy>
  <cp:revision>22</cp:revision>
  <dcterms:created xsi:type="dcterms:W3CDTF">2020-10-13T10:36:28Z</dcterms:created>
  <dcterms:modified xsi:type="dcterms:W3CDTF">2022-08-30T11:35:09Z</dcterms:modified>
</cp:coreProperties>
</file>