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9" r:id="rId5"/>
    <p:sldId id="274" r:id="rId6"/>
    <p:sldId id="275" r:id="rId7"/>
    <p:sldId id="277" r:id="rId8"/>
    <p:sldId id="278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0FE"/>
    <a:srgbClr val="059935"/>
    <a:srgbClr val="02C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40D4E-EB79-403C-9ADC-E5FB2CF178FE}" v="1" dt="2021-09-16T09:04:35.3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0" autoAdjust="0"/>
    <p:restoredTop sz="95250" autoAdjust="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Kolenda" userId="5b35b41d-e5ea-4869-8ed9-73fc8693ab17" providerId="ADAL" clId="{73E40D4E-EB79-403C-9ADC-E5FB2CF178FE}"/>
    <pc:docChg chg="custSel modSld">
      <pc:chgData name="Magdalena Kolenda" userId="5b35b41d-e5ea-4869-8ed9-73fc8693ab17" providerId="ADAL" clId="{73E40D4E-EB79-403C-9ADC-E5FB2CF178FE}" dt="2021-09-16T09:04:41.167" v="2" actId="1076"/>
      <pc:docMkLst>
        <pc:docMk/>
      </pc:docMkLst>
      <pc:sldChg chg="addSp delSp modSp mod">
        <pc:chgData name="Magdalena Kolenda" userId="5b35b41d-e5ea-4869-8ed9-73fc8693ab17" providerId="ADAL" clId="{73E40D4E-EB79-403C-9ADC-E5FB2CF178FE}" dt="2021-09-16T09:04:41.167" v="2" actId="1076"/>
        <pc:sldMkLst>
          <pc:docMk/>
          <pc:sldMk cId="469719390" sldId="259"/>
        </pc:sldMkLst>
        <pc:picChg chg="mod">
          <ac:chgData name="Magdalena Kolenda" userId="5b35b41d-e5ea-4869-8ed9-73fc8693ab17" providerId="ADAL" clId="{73E40D4E-EB79-403C-9ADC-E5FB2CF178FE}" dt="2021-09-16T09:04:41.167" v="2" actId="1076"/>
          <ac:picMkLst>
            <pc:docMk/>
            <pc:sldMk cId="469719390" sldId="259"/>
            <ac:picMk id="5" creationId="{F706169E-BB60-43EC-A6E6-869D29B09988}"/>
          </ac:picMkLst>
        </pc:picChg>
        <pc:picChg chg="add mod">
          <ac:chgData name="Magdalena Kolenda" userId="5b35b41d-e5ea-4869-8ed9-73fc8693ab17" providerId="ADAL" clId="{73E40D4E-EB79-403C-9ADC-E5FB2CF178FE}" dt="2021-09-16T09:04:35.348" v="1"/>
          <ac:picMkLst>
            <pc:docMk/>
            <pc:sldMk cId="469719390" sldId="259"/>
            <ac:picMk id="6" creationId="{9DC9020E-5894-4E93-A68C-5370AAB3415E}"/>
          </ac:picMkLst>
        </pc:picChg>
        <pc:picChg chg="del">
          <ac:chgData name="Magdalena Kolenda" userId="5b35b41d-e5ea-4869-8ed9-73fc8693ab17" providerId="ADAL" clId="{73E40D4E-EB79-403C-9ADC-E5FB2CF178FE}" dt="2021-09-16T09:04:35.001" v="0" actId="478"/>
          <ac:picMkLst>
            <pc:docMk/>
            <pc:sldMk cId="469719390" sldId="259"/>
            <ac:picMk id="7" creationId="{0115F9F5-CD5F-4E05-8A65-16F90377D3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3715583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b="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80343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158240" y="4696485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28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372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6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8797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85900"/>
            <a:ext cx="10058400" cy="455294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1"/>
            <a:ext cx="10058400" cy="3816071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85441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158240" y="4807022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09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843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495425"/>
            <a:ext cx="4937760" cy="462914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495426"/>
            <a:ext cx="4937760" cy="462914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75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758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9362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229909"/>
            <a:ext cx="4937760" cy="379941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49362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229908"/>
            <a:ext cx="4937760" cy="379941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49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63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500570-DB38-43B2-BD7A-AFE4AA58C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5637" y="535235"/>
            <a:ext cx="10877550" cy="55181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3666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05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646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0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65927"/>
            <a:ext cx="10058400" cy="457292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27110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34D41E-CBA6-40A7-9FB0-FDE9A9B3E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514A-8F80-40B0-8AC3-79D67BD982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81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8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448164D-7B3D-437A-80E8-25BF724DE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021" y="380849"/>
            <a:ext cx="8885957" cy="3958741"/>
          </a:xfrm>
        </p:spPr>
        <p:txBody>
          <a:bodyPr anchor="ctr">
            <a:normAutofit/>
          </a:bodyPr>
          <a:lstStyle/>
          <a:p>
            <a:pPr algn="ctr"/>
            <a:r>
              <a:rPr lang="pl-PL" sz="6600" b="1" dirty="0"/>
              <a:t>Tytuł prezentacji </a:t>
            </a:r>
            <a:br>
              <a:rPr lang="pl-PL" sz="6600" b="1" dirty="0"/>
            </a:br>
            <a:r>
              <a:rPr lang="pl-PL" sz="4800" dirty="0"/>
              <a:t>Nazwisko autora, </a:t>
            </a:r>
            <a:br>
              <a:rPr lang="pl-PL" sz="4800" dirty="0"/>
            </a:br>
            <a:r>
              <a:rPr lang="pl-PL" sz="4800" dirty="0"/>
              <a:t>afiliacja itd.</a:t>
            </a:r>
            <a:endParaRPr lang="pl-PL" sz="66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706169E-BB60-43EC-A6E6-869D29B099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1" b="20451"/>
          <a:stretch/>
        </p:blipFill>
        <p:spPr>
          <a:xfrm>
            <a:off x="5504749" y="4845105"/>
            <a:ext cx="2529613" cy="1296956"/>
          </a:xfrm>
          <a:prstGeom prst="rect">
            <a:avLst/>
          </a:prstGeom>
        </p:spPr>
      </p:pic>
      <p:pic>
        <p:nvPicPr>
          <p:cNvPr id="9" name="Obraz 8" descr="Obraz zawierający tekst&#10;&#10;Opis wygenerowany automatycznie">
            <a:extLst>
              <a:ext uri="{FF2B5EF4-FFF2-40B4-BE49-F238E27FC236}">
                <a16:creationId xmlns:a16="http://schemas.microsoft.com/office/drawing/2014/main" id="{3B4786F4-C59A-4CD2-A7D1-BF2282EF95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754" y="4934776"/>
            <a:ext cx="3304032" cy="126187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9DC9020E-5894-4E93-A68C-5370AAB3415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765" b="8379"/>
          <a:stretch/>
        </p:blipFill>
        <p:spPr>
          <a:xfrm>
            <a:off x="469446" y="4871301"/>
            <a:ext cx="4953000" cy="126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1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C1D84D-5E06-4E54-9DD3-A69B4AB4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slajdu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633226-E49D-40A5-B0E9-84448476F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44028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135CBFFE-C1D2-47D4-8463-124EC458BE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64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59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4BCE2-95BA-4754-86DE-97841566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8566C2-61AA-463D-B661-E58166B755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EF7C901-E5E3-4D69-A7F8-E2E6A227BE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95E05E5-4742-4057-99D4-9B7252709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3256688-72DA-44E5-8FA6-BAD1B438DF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42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A8DC9F8-1BA2-486E-BFED-E33F51DB1C4C}"/>
              </a:ext>
            </a:extLst>
          </p:cNvPr>
          <p:cNvSpPr/>
          <p:nvPr/>
        </p:nvSpPr>
        <p:spPr>
          <a:xfrm>
            <a:off x="634732" y="3509548"/>
            <a:ext cx="109225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This article/material has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been supported by the Polish National Agency for Academic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Exchange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under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Grant </a:t>
            </a:r>
            <a:b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No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PPI/APM/2019/1/00003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64729FD-A9E5-4C3B-9280-093C710FD741}"/>
              </a:ext>
            </a:extLst>
          </p:cNvPr>
          <p:cNvSpPr/>
          <p:nvPr/>
        </p:nvSpPr>
        <p:spPr>
          <a:xfrm>
            <a:off x="1772518" y="5700732"/>
            <a:ext cx="86469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project is financed by the Polish National Agency for Academic Exchange</a:t>
            </a:r>
            <a:endParaRPr lang="en-US" sz="2000" b="1" dirty="0"/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098E1DD0-D5B1-4504-953A-086AF1DF0F57}"/>
              </a:ext>
            </a:extLst>
          </p:cNvPr>
          <p:cNvSpPr/>
          <p:nvPr/>
        </p:nvSpPr>
        <p:spPr>
          <a:xfrm>
            <a:off x="634732" y="1732671"/>
            <a:ext cx="109225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</a:rPr>
              <a:t>THANK YOU FOR YOUR ATTENTION!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FD6BD14-7D4C-4ACA-8C1B-25B1839FD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23455"/>
            <a:ext cx="118395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2914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Niestandardowy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00B050"/>
      </a:accent1>
      <a:accent2>
        <a:srgbClr val="00B050"/>
      </a:accent2>
      <a:accent3>
        <a:srgbClr val="00B050"/>
      </a:accent3>
      <a:accent4>
        <a:srgbClr val="00B050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blon pptx ecoset" id="{6337CFDE-DD11-4585-A64A-B37362237D68}" vid="{6479912A-A405-4CE6-A9CF-380D6910F9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2DC97368401B47AEAD4D7AEB09523B" ma:contentTypeVersion="31" ma:contentTypeDescription="Utwórz nowy dokument." ma:contentTypeScope="" ma:versionID="7b43b4a42e4796fcaae33f9874886334">
  <xsd:schema xmlns:xsd="http://www.w3.org/2001/XMLSchema" xmlns:xs="http://www.w3.org/2001/XMLSchema" xmlns:p="http://schemas.microsoft.com/office/2006/metadata/properties" xmlns:ns3="0024b0eb-6e4d-4352-828c-25054c88c717" xmlns:ns4="f2d9abd4-affa-4141-af64-436c8bdb12f0" targetNamespace="http://schemas.microsoft.com/office/2006/metadata/properties" ma:root="true" ma:fieldsID="cb4982aa3ec65aba3ab8154ac8e9c6b6" ns3:_="" ns4:_="">
    <xsd:import namespace="0024b0eb-6e4d-4352-828c-25054c88c717"/>
    <xsd:import namespace="f2d9abd4-affa-4141-af64-436c8bdb12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4b0eb-6e4d-4352-828c-25054c88c7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4" nillable="true" ma:displayName="Teams Channel Id" ma:internalName="TeamsChannelId">
      <xsd:simpleType>
        <xsd:restriction base="dms:Text"/>
      </xsd:simpleType>
    </xsd:element>
    <xsd:element name="Math_Settings" ma:index="35" nillable="true" ma:displayName="Math Settings" ma:internalName="Math_Settings">
      <xsd:simpleType>
        <xsd:restriction base="dms:Text"/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abd4-affa-4141-af64-436c8bdb1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0024b0eb-6e4d-4352-828c-25054c88c717" xsi:nil="true"/>
    <CultureName xmlns="0024b0eb-6e4d-4352-828c-25054c88c717" xsi:nil="true"/>
    <AppVersion xmlns="0024b0eb-6e4d-4352-828c-25054c88c717" xsi:nil="true"/>
    <DefaultSectionNames xmlns="0024b0eb-6e4d-4352-828c-25054c88c717" xsi:nil="true"/>
    <Owner xmlns="0024b0eb-6e4d-4352-828c-25054c88c717">
      <UserInfo>
        <DisplayName/>
        <AccountId xsi:nil="true"/>
        <AccountType/>
      </UserInfo>
    </Owner>
    <Students xmlns="0024b0eb-6e4d-4352-828c-25054c88c717">
      <UserInfo>
        <DisplayName/>
        <AccountId xsi:nil="true"/>
        <AccountType/>
      </UserInfo>
    </Students>
    <Student_Groups xmlns="0024b0eb-6e4d-4352-828c-25054c88c717">
      <UserInfo>
        <DisplayName/>
        <AccountId xsi:nil="true"/>
        <AccountType/>
      </UserInfo>
    </Student_Groups>
    <Math_Settings xmlns="0024b0eb-6e4d-4352-828c-25054c88c717" xsi:nil="true"/>
    <Invited_Teachers xmlns="0024b0eb-6e4d-4352-828c-25054c88c717" xsi:nil="true"/>
    <IsNotebookLocked xmlns="0024b0eb-6e4d-4352-828c-25054c88c717" xsi:nil="true"/>
    <Is_Collaboration_Space_Locked xmlns="0024b0eb-6e4d-4352-828c-25054c88c717" xsi:nil="true"/>
    <Templates xmlns="0024b0eb-6e4d-4352-828c-25054c88c717" xsi:nil="true"/>
    <Self_Registration_Enabled xmlns="0024b0eb-6e4d-4352-828c-25054c88c717" xsi:nil="true"/>
    <Has_Teacher_Only_SectionGroup xmlns="0024b0eb-6e4d-4352-828c-25054c88c717" xsi:nil="true"/>
    <FolderType xmlns="0024b0eb-6e4d-4352-828c-25054c88c717" xsi:nil="true"/>
    <Distribution_Groups xmlns="0024b0eb-6e4d-4352-828c-25054c88c717" xsi:nil="true"/>
    <Invited_Students xmlns="0024b0eb-6e4d-4352-828c-25054c88c717" xsi:nil="true"/>
    <TeamsChannelId xmlns="0024b0eb-6e4d-4352-828c-25054c88c717" xsi:nil="true"/>
    <Teachers xmlns="0024b0eb-6e4d-4352-828c-25054c88c717">
      <UserInfo>
        <DisplayName/>
        <AccountId xsi:nil="true"/>
        <AccountType/>
      </UserInfo>
    </Teachers>
    <LMS_Mappings xmlns="0024b0eb-6e4d-4352-828c-25054c88c717" xsi:nil="true"/>
  </documentManagement>
</p:properties>
</file>

<file path=customXml/itemProps1.xml><?xml version="1.0" encoding="utf-8"?>
<ds:datastoreItem xmlns:ds="http://schemas.openxmlformats.org/officeDocument/2006/customXml" ds:itemID="{95E9BE71-3294-4C29-A5ED-D6634F30D4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24b0eb-6e4d-4352-828c-25054c88c717"/>
    <ds:schemaRef ds:uri="f2d9abd4-affa-4141-af64-436c8bdb12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6762F1-EE15-45DD-A649-A14575FEB5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BCA9E2-05B5-4836-ACAD-565019D472F9}">
  <ds:schemaRefs>
    <ds:schemaRef ds:uri="http://schemas.microsoft.com/office/2006/metadata/properties"/>
    <ds:schemaRef ds:uri="http://schemas.microsoft.com/office/infopath/2007/PartnerControls"/>
    <ds:schemaRef ds:uri="0024b0eb-6e4d-4352-828c-25054c88c71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56</Words>
  <Application>Microsoft Office PowerPoint</Application>
  <PresentationFormat>Panoramiczny</PresentationFormat>
  <Paragraphs>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Retrospekcja</vt:lpstr>
      <vt:lpstr>Tytuł prezentacji  Nazwisko autora,  afiliacja itd.</vt:lpstr>
      <vt:lpstr>Tytuł slajdu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EcoSET  Ecology, Science, Education and Technology. Umiędzynarodowienie Uniwersytetu Technologiczno-Przyrodniczego w obszarze nauki i edukacji</dc:title>
  <dc:creator>kolenda@o365.utp.edu.pl</dc:creator>
  <cp:lastModifiedBy>Admin</cp:lastModifiedBy>
  <cp:revision>29</cp:revision>
  <dcterms:created xsi:type="dcterms:W3CDTF">2019-10-04T19:14:21Z</dcterms:created>
  <dcterms:modified xsi:type="dcterms:W3CDTF">2021-09-16T09:04:43Z</dcterms:modified>
</cp:coreProperties>
</file>