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sldIdLst>
    <p:sldId id="259" r:id="rId5"/>
    <p:sldId id="274" r:id="rId6"/>
    <p:sldId id="275" r:id="rId7"/>
    <p:sldId id="277" r:id="rId8"/>
    <p:sldId id="278" r:id="rId9"/>
    <p:sldId id="27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00FE"/>
    <a:srgbClr val="059935"/>
    <a:srgbClr val="02C6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ACD319-6747-4AF3-B36E-DC76C13AD2FF}" v="3" dt="2021-09-15T15:26:23.5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0" autoAdjust="0"/>
    <p:restoredTop sz="95250" autoAdjust="0"/>
  </p:normalViewPr>
  <p:slideViewPr>
    <p:cSldViewPr snapToGrid="0">
      <p:cViewPr varScale="1">
        <p:scale>
          <a:sx n="109" d="100"/>
          <a:sy n="109" d="100"/>
        </p:scale>
        <p:origin x="612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gdalena Kolenda" userId="5b35b41d-e5ea-4869-8ed9-73fc8693ab17" providerId="ADAL" clId="{4AACD319-6747-4AF3-B36E-DC76C13AD2FF}"/>
    <pc:docChg chg="custSel modSld">
      <pc:chgData name="Magdalena Kolenda" userId="5b35b41d-e5ea-4869-8ed9-73fc8693ab17" providerId="ADAL" clId="{4AACD319-6747-4AF3-B36E-DC76C13AD2FF}" dt="2021-09-16T09:04:18.926" v="39" actId="1076"/>
      <pc:docMkLst>
        <pc:docMk/>
      </pc:docMkLst>
      <pc:sldChg chg="addSp delSp modSp mod">
        <pc:chgData name="Magdalena Kolenda" userId="5b35b41d-e5ea-4869-8ed9-73fc8693ab17" providerId="ADAL" clId="{4AACD319-6747-4AF3-B36E-DC76C13AD2FF}" dt="2021-09-16T09:04:18.926" v="39" actId="1076"/>
        <pc:sldMkLst>
          <pc:docMk/>
          <pc:sldMk cId="469719390" sldId="259"/>
        </pc:sldMkLst>
        <pc:picChg chg="del">
          <ac:chgData name="Magdalena Kolenda" userId="5b35b41d-e5ea-4869-8ed9-73fc8693ab17" providerId="ADAL" clId="{4AACD319-6747-4AF3-B36E-DC76C13AD2FF}" dt="2021-09-15T15:25:13.482" v="0" actId="478"/>
          <ac:picMkLst>
            <pc:docMk/>
            <pc:sldMk cId="469719390" sldId="259"/>
            <ac:picMk id="3" creationId="{6E056580-B0EF-44C4-A238-7D1DF034B14C}"/>
          </ac:picMkLst>
        </pc:picChg>
        <pc:picChg chg="add mod modCrop">
          <ac:chgData name="Magdalena Kolenda" userId="5b35b41d-e5ea-4869-8ed9-73fc8693ab17" providerId="ADAL" clId="{4AACD319-6747-4AF3-B36E-DC76C13AD2FF}" dt="2021-09-16T09:04:18.926" v="39" actId="1076"/>
          <ac:picMkLst>
            <pc:docMk/>
            <pc:sldMk cId="469719390" sldId="259"/>
            <ac:picMk id="5" creationId="{F706169E-BB60-43EC-A6E6-869D29B09988}"/>
          </ac:picMkLst>
        </pc:picChg>
        <pc:picChg chg="add mod ord modCrop">
          <ac:chgData name="Magdalena Kolenda" userId="5b35b41d-e5ea-4869-8ed9-73fc8693ab17" providerId="ADAL" clId="{4AACD319-6747-4AF3-B36E-DC76C13AD2FF}" dt="2021-09-16T09:04:12.873" v="38" actId="1076"/>
          <ac:picMkLst>
            <pc:docMk/>
            <pc:sldMk cId="469719390" sldId="259"/>
            <ac:picMk id="7" creationId="{0115F9F5-CD5F-4E05-8A65-16F90377D302}"/>
          </ac:picMkLst>
        </pc:picChg>
        <pc:picChg chg="add mod">
          <ac:chgData name="Magdalena Kolenda" userId="5b35b41d-e5ea-4869-8ed9-73fc8693ab17" providerId="ADAL" clId="{4AACD319-6747-4AF3-B36E-DC76C13AD2FF}" dt="2021-09-15T15:26:59.644" v="32" actId="1076"/>
          <ac:picMkLst>
            <pc:docMk/>
            <pc:sldMk cId="469719390" sldId="259"/>
            <ac:picMk id="9" creationId="{3B4786F4-C59A-4CD2-A7D1-BF2282EF95AA}"/>
          </ac:picMkLst>
        </pc:picChg>
      </pc:sldChg>
      <pc:sldChg chg="addSp delSp modSp mod">
        <pc:chgData name="Magdalena Kolenda" userId="5b35b41d-e5ea-4869-8ed9-73fc8693ab17" providerId="ADAL" clId="{4AACD319-6747-4AF3-B36E-DC76C13AD2FF}" dt="2021-09-15T15:27:41.683" v="36" actId="1076"/>
        <pc:sldMkLst>
          <pc:docMk/>
          <pc:sldMk cId="3770291453" sldId="273"/>
        </pc:sldMkLst>
        <pc:spChg chg="mod">
          <ac:chgData name="Magdalena Kolenda" userId="5b35b41d-e5ea-4869-8ed9-73fc8693ab17" providerId="ADAL" clId="{4AACD319-6747-4AF3-B36E-DC76C13AD2FF}" dt="2021-09-15T15:27:41.683" v="36" actId="1076"/>
          <ac:spMkLst>
            <pc:docMk/>
            <pc:sldMk cId="3770291453" sldId="273"/>
            <ac:spMk id="15" creationId="{098E1DD0-D5B1-4504-953A-086AF1DF0F57}"/>
          </ac:spMkLst>
        </pc:spChg>
        <pc:picChg chg="add mod">
          <ac:chgData name="Magdalena Kolenda" userId="5b35b41d-e5ea-4869-8ed9-73fc8693ab17" providerId="ADAL" clId="{4AACD319-6747-4AF3-B36E-DC76C13AD2FF}" dt="2021-09-15T15:27:27.251" v="35" actId="1076"/>
          <ac:picMkLst>
            <pc:docMk/>
            <pc:sldMk cId="3770291453" sldId="273"/>
            <ac:picMk id="5" creationId="{CFD6BD14-7D4C-4ACA-8C1B-25B1839FDFC4}"/>
          </ac:picMkLst>
        </pc:picChg>
        <pc:picChg chg="del">
          <ac:chgData name="Magdalena Kolenda" userId="5b35b41d-e5ea-4869-8ed9-73fc8693ab17" providerId="ADAL" clId="{4AACD319-6747-4AF3-B36E-DC76C13AD2FF}" dt="2021-09-15T15:26:48.787" v="30" actId="478"/>
          <ac:picMkLst>
            <pc:docMk/>
            <pc:sldMk cId="3770291453" sldId="273"/>
            <ac:picMk id="9" creationId="{0698DD99-B4EA-4F91-B81B-35115213421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0599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1"/>
            <a:ext cx="10058400" cy="3715583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8000" b="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480343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BE75A3B2-8AFC-4473-B026-108336E29F79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1158240" y="4696485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2158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0599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BE75A3B2-8AFC-4473-B026-108336E29F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0285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BE75A3B2-8AFC-4473-B026-108336E29F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13722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0599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BE75A3B2-8AFC-4473-B026-108336E29F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267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08797"/>
          </a:xfrm>
        </p:spPr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485900"/>
            <a:ext cx="10058400" cy="4552949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4CE482DC-2269-4F26-9D2A-7E44B1A4CD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129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0599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1"/>
            <a:ext cx="10058400" cy="3816071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85441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BE75A3B2-8AFC-4473-B026-108336E29F79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1158240" y="4807022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0099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68439"/>
          </a:xfrm>
        </p:spPr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495425"/>
            <a:ext cx="4937760" cy="462914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495426"/>
            <a:ext cx="4937760" cy="462914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BE75A3B2-8AFC-4473-B026-108336E29F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5758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68758"/>
          </a:xfrm>
        </p:spPr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493627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229909"/>
            <a:ext cx="4937760" cy="379941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493627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229908"/>
            <a:ext cx="4937760" cy="379941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BE75A3B2-8AFC-4473-B026-108336E29F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1490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BE75A3B2-8AFC-4473-B026-108336E29F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7639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400800"/>
            <a:ext cx="12188825" cy="457200"/>
          </a:xfrm>
          <a:prstGeom prst="rect">
            <a:avLst/>
          </a:prstGeom>
          <a:solidFill>
            <a:srgbClr val="05993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BE75A3B2-8AFC-4473-B026-108336E29F79}" type="slidenum">
              <a:rPr lang="pl-PL" smtClean="0"/>
              <a:t>‹#›</a:t>
            </a:fld>
            <a:endParaRPr lang="pl-PL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4500570-DB38-43B2-BD7A-AFE4AA58C2B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55637" y="535235"/>
            <a:ext cx="10877550" cy="551815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636668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400800"/>
            <a:ext cx="12188825" cy="457200"/>
          </a:xfrm>
          <a:prstGeom prst="rect">
            <a:avLst/>
          </a:prstGeom>
          <a:solidFill>
            <a:srgbClr val="05993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BE75A3B2-8AFC-4473-B026-108336E29F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4054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0599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75A3B2-8AFC-4473-B026-108336E29F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6467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0599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8021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465927"/>
            <a:ext cx="10058400" cy="457292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cxnSp>
        <p:nvCxnSpPr>
          <p:cNvPr id="10" name="Straight Connector 9"/>
          <p:cNvCxnSpPr>
            <a:cxnSpLocks/>
          </p:cNvCxnSpPr>
          <p:nvPr/>
        </p:nvCxnSpPr>
        <p:spPr>
          <a:xfrm>
            <a:off x="1097280" y="1271109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634D41E-CBA6-40A7-9FB0-FDE9A9B3E8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5514A-8F80-40B0-8AC3-79D67BD9825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6818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8" r:id="rId7"/>
    <p:sldLayoutId id="2147483703" r:id="rId8"/>
    <p:sldLayoutId id="2147483704" r:id="rId9"/>
    <p:sldLayoutId id="2147483705" r:id="rId10"/>
    <p:sldLayoutId id="2147483706" r:id="rId11"/>
    <p:sldLayoutId id="2147483707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b="1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5448164D-7B3D-437A-80E8-25BF724DE8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3021" y="380849"/>
            <a:ext cx="8885957" cy="3958741"/>
          </a:xfrm>
        </p:spPr>
        <p:txBody>
          <a:bodyPr anchor="ctr">
            <a:normAutofit/>
          </a:bodyPr>
          <a:lstStyle/>
          <a:p>
            <a:pPr algn="ctr"/>
            <a:r>
              <a:rPr lang="pl-PL" sz="6600" b="1" dirty="0"/>
              <a:t>Tytuł prezentacji </a:t>
            </a:r>
            <a:br>
              <a:rPr lang="pl-PL" sz="6600" b="1" dirty="0"/>
            </a:br>
            <a:r>
              <a:rPr lang="pl-PL" sz="4800" dirty="0"/>
              <a:t>Nazwisko autora, </a:t>
            </a:r>
            <a:br>
              <a:rPr lang="pl-PL" sz="4800" dirty="0"/>
            </a:br>
            <a:r>
              <a:rPr lang="pl-PL" sz="4800" dirty="0"/>
              <a:t>afiliacja itd.</a:t>
            </a:r>
            <a:endParaRPr lang="pl-PL" sz="6600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F706169E-BB60-43EC-A6E6-869D29B0998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51" b="20451"/>
          <a:stretch/>
        </p:blipFill>
        <p:spPr>
          <a:xfrm>
            <a:off x="5742729" y="4844048"/>
            <a:ext cx="2529613" cy="1296956"/>
          </a:xfrm>
          <a:prstGeom prst="rect">
            <a:avLst/>
          </a:prstGeom>
        </p:spPr>
      </p:pic>
      <p:pic>
        <p:nvPicPr>
          <p:cNvPr id="9" name="Obraz 8" descr="Obraz zawierający tekst&#10;&#10;Opis wygenerowany automatycznie">
            <a:extLst>
              <a:ext uri="{FF2B5EF4-FFF2-40B4-BE49-F238E27FC236}">
                <a16:creationId xmlns:a16="http://schemas.microsoft.com/office/drawing/2014/main" id="{3B4786F4-C59A-4CD2-A7D1-BF2282EF95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9754" y="4934776"/>
            <a:ext cx="3304032" cy="1261872"/>
          </a:xfrm>
          <a:prstGeom prst="rect">
            <a:avLst/>
          </a:prstGeom>
        </p:spPr>
      </p:pic>
      <p:pic>
        <p:nvPicPr>
          <p:cNvPr id="7" name="Obraz 6" descr="Obraz zawierający tekst&#10;&#10;Opis wygenerowany automatycznie">
            <a:extLst>
              <a:ext uri="{FF2B5EF4-FFF2-40B4-BE49-F238E27FC236}">
                <a16:creationId xmlns:a16="http://schemas.microsoft.com/office/drawing/2014/main" id="{0115F9F5-CD5F-4E05-8A65-16F90377D30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3" t="16042" r="5313" b="19403"/>
          <a:stretch/>
        </p:blipFill>
        <p:spPr>
          <a:xfrm>
            <a:off x="229063" y="4825048"/>
            <a:ext cx="5131837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719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2C1D84D-5E06-4E54-9DD3-A69B4AB41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Tytuł slajdu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3633226-E49D-40A5-B0E9-84448476F4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Tekst</a:t>
            </a:r>
          </a:p>
        </p:txBody>
      </p:sp>
    </p:spTree>
    <p:extLst>
      <p:ext uri="{BB962C8B-B14F-4D97-AF65-F5344CB8AC3E}">
        <p14:creationId xmlns:p14="http://schemas.microsoft.com/office/powerpoint/2010/main" val="1440281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135CBFFE-C1D2-47D4-8463-124EC458BEE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7645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6590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A14BCE2-95BA-4754-86DE-978415666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28566C2-61AA-463D-B661-E58166B7558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EF7C901-E5E3-4D69-A7F8-E2E6A227BE5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95E05E5-4742-4057-99D4-9B72527097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03256688-72DA-44E5-8FA6-BAD1B438DF6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4425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FA8DC9F8-1BA2-486E-BFED-E33F51DB1C4C}"/>
              </a:ext>
            </a:extLst>
          </p:cNvPr>
          <p:cNvSpPr/>
          <p:nvPr/>
        </p:nvSpPr>
        <p:spPr>
          <a:xfrm>
            <a:off x="634732" y="3509548"/>
            <a:ext cx="109225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Calibri" panose="020F0502020204030204" pitchFamily="34" charset="0"/>
              </a:rPr>
              <a:t>This article/material has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been supported by the Polish National Agency for Academic</a:t>
            </a: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Exchange</a:t>
            </a: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under</a:t>
            </a: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Grant </a:t>
            </a:r>
            <a:br>
              <a:rPr lang="pl-PL" b="1" dirty="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No</a:t>
            </a: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PPI/APM/2019/1/00003</a:t>
            </a:r>
            <a:endParaRPr lang="pl-PL" dirty="0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964729FD-A9E5-4C3B-9280-093C710FD741}"/>
              </a:ext>
            </a:extLst>
          </p:cNvPr>
          <p:cNvSpPr/>
          <p:nvPr/>
        </p:nvSpPr>
        <p:spPr>
          <a:xfrm>
            <a:off x="1772518" y="5700732"/>
            <a:ext cx="864695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The project is financed by the Polish National Agency for Academic Exchange</a:t>
            </a:r>
            <a:endParaRPr lang="en-US" sz="2000" b="1" dirty="0"/>
          </a:p>
        </p:txBody>
      </p:sp>
      <p:sp>
        <p:nvSpPr>
          <p:cNvPr id="15" name="Prostokąt 14">
            <a:extLst>
              <a:ext uri="{FF2B5EF4-FFF2-40B4-BE49-F238E27FC236}">
                <a16:creationId xmlns:a16="http://schemas.microsoft.com/office/drawing/2014/main" id="{098E1DD0-D5B1-4504-953A-086AF1DF0F57}"/>
              </a:ext>
            </a:extLst>
          </p:cNvPr>
          <p:cNvSpPr/>
          <p:nvPr/>
        </p:nvSpPr>
        <p:spPr>
          <a:xfrm>
            <a:off x="634732" y="1732671"/>
            <a:ext cx="109225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b="1" dirty="0">
                <a:latin typeface="Calibri" panose="020F0502020204030204" pitchFamily="34" charset="0"/>
                <a:ea typeface="Calibri" panose="020F0502020204030204" pitchFamily="34" charset="0"/>
              </a:rPr>
              <a:t>THANK YOU FOR YOUR ATTENTION!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CFD6BD14-7D4C-4ACA-8C1B-25B1839FDF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223455"/>
            <a:ext cx="11839575" cy="140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29145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cja">
  <a:themeElements>
    <a:clrScheme name="Niestandardowy 1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00B050"/>
      </a:accent1>
      <a:accent2>
        <a:srgbClr val="00B050"/>
      </a:accent2>
      <a:accent3>
        <a:srgbClr val="00B050"/>
      </a:accent3>
      <a:accent4>
        <a:srgbClr val="00B050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Retrospekcj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cj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zablon pptx ecoset" id="{6337CFDE-DD11-4585-A64A-B37362237D68}" vid="{6479912A-A405-4CE6-A9CF-380D6910F93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92DC97368401B47AEAD4D7AEB09523B" ma:contentTypeVersion="31" ma:contentTypeDescription="Utwórz nowy dokument." ma:contentTypeScope="" ma:versionID="7b43b4a42e4796fcaae33f9874886334">
  <xsd:schema xmlns:xsd="http://www.w3.org/2001/XMLSchema" xmlns:xs="http://www.w3.org/2001/XMLSchema" xmlns:p="http://schemas.microsoft.com/office/2006/metadata/properties" xmlns:ns3="0024b0eb-6e4d-4352-828c-25054c88c717" xmlns:ns4="f2d9abd4-affa-4141-af64-436c8bdb12f0" targetNamespace="http://schemas.microsoft.com/office/2006/metadata/properties" ma:root="true" ma:fieldsID="cb4982aa3ec65aba3ab8154ac8e9c6b6" ns3:_="" ns4:_="">
    <xsd:import namespace="0024b0eb-6e4d-4352-828c-25054c88c717"/>
    <xsd:import namespace="f2d9abd4-affa-4141-af64-436c8bdb12f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Templates" minOccurs="0"/>
                <xsd:element ref="ns3:CultureName" minOccurs="0"/>
                <xsd:element ref="ns3:AppVersion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TeamsChannelId" minOccurs="0"/>
                <xsd:element ref="ns3:Math_Settings" minOccurs="0"/>
                <xsd:element ref="ns3:Distribution_Groups" minOccurs="0"/>
                <xsd:element ref="ns3:LMS_Mappings" minOccurs="0"/>
                <xsd:element ref="ns3:IsNotebookLock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24b0eb-6e4d-4352-828c-25054c88c71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NotebookType" ma:index="16" nillable="true" ma:displayName="Notebook Type" ma:internalName="NotebookType">
      <xsd:simpleType>
        <xsd:restriction base="dms:Text"/>
      </xsd:simpleType>
    </xsd:element>
    <xsd:element name="FolderType" ma:index="17" nillable="true" ma:displayName="Folder Type" ma:internalName="FolderType">
      <xsd:simpleType>
        <xsd:restriction base="dms:Text"/>
      </xsd:simpleType>
    </xsd:element>
    <xsd:element name="Owner" ma:index="18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9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0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21" nillable="true" ma:displayName="Culture Name" ma:internalName="CultureName">
      <xsd:simpleType>
        <xsd:restriction base="dms:Text"/>
      </xsd:simpleType>
    </xsd:element>
    <xsd:element name="AppVersion" ma:index="22" nillable="true" ma:displayName="App Version" ma:internalName="AppVersion">
      <xsd:simpleType>
        <xsd:restriction base="dms:Text"/>
      </xsd:simpleType>
    </xsd:element>
    <xsd:element name="Teachers" ma:index="23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4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5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6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7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8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9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0" nillable="true" ma:displayName="Is Collaboration Space Locked" ma:internalName="Is_Collaboration_Space_Locked">
      <xsd:simpleType>
        <xsd:restriction base="dms:Boolean"/>
      </xsd:simpleType>
    </xsd:element>
    <xsd:element name="MediaServiceLocation" ma:index="31" nillable="true" ma:displayName="Location" ma:internalName="MediaServiceLocation" ma:readOnly="true">
      <xsd:simpleType>
        <xsd:restriction base="dms:Text"/>
      </xsd:simpleType>
    </xsd:element>
    <xsd:element name="MediaServiceGenerationTime" ma:index="3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3" nillable="true" ma:displayName="MediaServiceEventHashCode" ma:hidden="true" ma:internalName="MediaServiceEventHashCode" ma:readOnly="true">
      <xsd:simpleType>
        <xsd:restriction base="dms:Text"/>
      </xsd:simpleType>
    </xsd:element>
    <xsd:element name="TeamsChannelId" ma:index="34" nillable="true" ma:displayName="Teams Channel Id" ma:internalName="TeamsChannelId">
      <xsd:simpleType>
        <xsd:restriction base="dms:Text"/>
      </xsd:simpleType>
    </xsd:element>
    <xsd:element name="Math_Settings" ma:index="35" nillable="true" ma:displayName="Math Settings" ma:internalName="Math_Settings">
      <xsd:simpleType>
        <xsd:restriction base="dms:Text"/>
      </xsd:simpleType>
    </xsd:element>
    <xsd:element name="Distribution_Groups" ma:index="36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7" nillable="true" ma:displayName="LMS Mappings" ma:internalName="LMS_Mappings">
      <xsd:simpleType>
        <xsd:restriction base="dms:Note">
          <xsd:maxLength value="255"/>
        </xsd:restriction>
      </xsd:simpleType>
    </xsd:element>
    <xsd:element name="IsNotebookLocked" ma:index="38" nillable="true" ma:displayName="Is Notebook Locked" ma:internalName="IsNotebookLocke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d9abd4-affa-4141-af64-436c8bdb12f0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krót wskazówki dotyczącej udostępniania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bookType xmlns="0024b0eb-6e4d-4352-828c-25054c88c717" xsi:nil="true"/>
    <CultureName xmlns="0024b0eb-6e4d-4352-828c-25054c88c717" xsi:nil="true"/>
    <AppVersion xmlns="0024b0eb-6e4d-4352-828c-25054c88c717" xsi:nil="true"/>
    <DefaultSectionNames xmlns="0024b0eb-6e4d-4352-828c-25054c88c717" xsi:nil="true"/>
    <Owner xmlns="0024b0eb-6e4d-4352-828c-25054c88c717">
      <UserInfo>
        <DisplayName/>
        <AccountId xsi:nil="true"/>
        <AccountType/>
      </UserInfo>
    </Owner>
    <Students xmlns="0024b0eb-6e4d-4352-828c-25054c88c717">
      <UserInfo>
        <DisplayName/>
        <AccountId xsi:nil="true"/>
        <AccountType/>
      </UserInfo>
    </Students>
    <Student_Groups xmlns="0024b0eb-6e4d-4352-828c-25054c88c717">
      <UserInfo>
        <DisplayName/>
        <AccountId xsi:nil="true"/>
        <AccountType/>
      </UserInfo>
    </Student_Groups>
    <Math_Settings xmlns="0024b0eb-6e4d-4352-828c-25054c88c717" xsi:nil="true"/>
    <Invited_Teachers xmlns="0024b0eb-6e4d-4352-828c-25054c88c717" xsi:nil="true"/>
    <IsNotebookLocked xmlns="0024b0eb-6e4d-4352-828c-25054c88c717" xsi:nil="true"/>
    <Is_Collaboration_Space_Locked xmlns="0024b0eb-6e4d-4352-828c-25054c88c717" xsi:nil="true"/>
    <Templates xmlns="0024b0eb-6e4d-4352-828c-25054c88c717" xsi:nil="true"/>
    <Self_Registration_Enabled xmlns="0024b0eb-6e4d-4352-828c-25054c88c717" xsi:nil="true"/>
    <Has_Teacher_Only_SectionGroup xmlns="0024b0eb-6e4d-4352-828c-25054c88c717" xsi:nil="true"/>
    <FolderType xmlns="0024b0eb-6e4d-4352-828c-25054c88c717" xsi:nil="true"/>
    <Distribution_Groups xmlns="0024b0eb-6e4d-4352-828c-25054c88c717" xsi:nil="true"/>
    <Invited_Students xmlns="0024b0eb-6e4d-4352-828c-25054c88c717" xsi:nil="true"/>
    <TeamsChannelId xmlns="0024b0eb-6e4d-4352-828c-25054c88c717" xsi:nil="true"/>
    <Teachers xmlns="0024b0eb-6e4d-4352-828c-25054c88c717">
      <UserInfo>
        <DisplayName/>
        <AccountId xsi:nil="true"/>
        <AccountType/>
      </UserInfo>
    </Teachers>
    <LMS_Mappings xmlns="0024b0eb-6e4d-4352-828c-25054c88c717" xsi:nil="true"/>
  </documentManagement>
</p:properties>
</file>

<file path=customXml/itemProps1.xml><?xml version="1.0" encoding="utf-8"?>
<ds:datastoreItem xmlns:ds="http://schemas.openxmlformats.org/officeDocument/2006/customXml" ds:itemID="{95E9BE71-3294-4C29-A5ED-D6634F30D4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024b0eb-6e4d-4352-828c-25054c88c717"/>
    <ds:schemaRef ds:uri="f2d9abd4-affa-4141-af64-436c8bdb12f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76762F1-EE15-45DD-A649-A14575FEB5A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1BCA9E2-05B5-4836-ACAD-565019D472F9}">
  <ds:schemaRefs>
    <ds:schemaRef ds:uri="http://schemas.microsoft.com/office/2006/metadata/properties"/>
    <ds:schemaRef ds:uri="http://schemas.microsoft.com/office/infopath/2007/PartnerControls"/>
    <ds:schemaRef ds:uri="0024b0eb-6e4d-4352-828c-25054c88c71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</TotalTime>
  <Words>56</Words>
  <Application>Microsoft Office PowerPoint</Application>
  <PresentationFormat>Panoramiczny</PresentationFormat>
  <Paragraphs>6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9" baseType="lpstr">
      <vt:lpstr>Calibri</vt:lpstr>
      <vt:lpstr>Calibri Light</vt:lpstr>
      <vt:lpstr>Retrospekcja</vt:lpstr>
      <vt:lpstr>Tytuł prezentacji  Nazwisko autora,  afiliacja itd.</vt:lpstr>
      <vt:lpstr>Tytuł slajdu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EcoSET  Ecology, Science, Education and Technology. Umiędzynarodowienie Uniwersytetu Technologiczno-Przyrodniczego w obszarze nauki i edukacji</dc:title>
  <dc:creator>kolenda@o365.utp.edu.pl</dc:creator>
  <cp:lastModifiedBy>Admin</cp:lastModifiedBy>
  <cp:revision>28</cp:revision>
  <dcterms:created xsi:type="dcterms:W3CDTF">2019-10-04T19:14:21Z</dcterms:created>
  <dcterms:modified xsi:type="dcterms:W3CDTF">2021-09-16T09:04:20Z</dcterms:modified>
</cp:coreProperties>
</file>