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240750" cy="30240288"/>
  <p:notesSz cx="6858000" cy="9144000"/>
  <p:defaultTextStyle>
    <a:defPPr>
      <a:defRPr lang="en-US"/>
    </a:defPPr>
    <a:lvl1pPr marL="0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1pPr>
    <a:lvl2pPr marL="1470858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2pPr>
    <a:lvl3pPr marL="2941716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3pPr>
    <a:lvl4pPr marL="4412574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4pPr>
    <a:lvl5pPr marL="5883432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5pPr>
    <a:lvl6pPr marL="7354291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6pPr>
    <a:lvl7pPr marL="8825149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7pPr>
    <a:lvl8pPr marL="10296007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8pPr>
    <a:lvl9pPr marL="11766865" algn="l" defTabSz="1470858" rtl="0" eaLnBrk="1" latinLnBrk="0" hangingPunct="1">
      <a:defRPr sz="57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5" userDrawn="1">
          <p15:clr>
            <a:srgbClr val="A4A3A4"/>
          </p15:clr>
        </p15:guide>
        <p15:guide id="2" pos="66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AFF"/>
    <a:srgbClr val="FFFFFF"/>
    <a:srgbClr val="DDF8D4"/>
    <a:srgbClr val="90E870"/>
    <a:srgbClr val="D1D1FF"/>
    <a:srgbClr val="0002FD"/>
    <a:srgbClr val="0B1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5D1D2-2C4E-48C0-B591-123B562F376F}" v="46" dt="2022-08-11T09:07:36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84" autoAdjust="0"/>
  </p:normalViewPr>
  <p:slideViewPr>
    <p:cSldViewPr snapToGrid="0" snapToObjects="1">
      <p:cViewPr>
        <p:scale>
          <a:sx n="50" d="100"/>
          <a:sy n="50" d="100"/>
        </p:scale>
        <p:origin x="1452" y="36"/>
      </p:cViewPr>
      <p:guideLst>
        <p:guide orient="horz" pos="9525"/>
        <p:guide pos="66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2037" y="3868616"/>
            <a:ext cx="19116675" cy="2421217"/>
          </a:xfrm>
          <a:noFill/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the Master </a:t>
            </a:r>
            <a:r>
              <a:rPr lang="pl-PL" dirty="0" err="1"/>
              <a:t>title</a:t>
            </a:r>
            <a:r>
              <a:rPr lang="pl-PL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62038" y="6794617"/>
            <a:ext cx="19116675" cy="20720902"/>
          </a:xfrm>
        </p:spPr>
        <p:txBody>
          <a:bodyPr/>
          <a:lstStyle/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3553-82B1-494C-9DC4-21E0BB07F339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6999-D947-3B4C-8665-6AF345123AF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3BFA3C39-45C3-F4ED-CC35-7F8DCECD1F9D}"/>
              </a:ext>
            </a:extLst>
          </p:cNvPr>
          <p:cNvCxnSpPr>
            <a:cxnSpLocks/>
          </p:cNvCxnSpPr>
          <p:nvPr userDrawn="1"/>
        </p:nvCxnSpPr>
        <p:spPr>
          <a:xfrm>
            <a:off x="1062038" y="3363830"/>
            <a:ext cx="19116675" cy="0"/>
          </a:xfrm>
          <a:prstGeom prst="line">
            <a:avLst/>
          </a:prstGeom>
          <a:ln w="57150">
            <a:solidFill>
              <a:srgbClr val="040AFF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1FC6047F-E6E5-D25B-DB10-CC653EBE43F4}"/>
              </a:ext>
            </a:extLst>
          </p:cNvPr>
          <p:cNvCxnSpPr>
            <a:cxnSpLocks/>
          </p:cNvCxnSpPr>
          <p:nvPr userDrawn="1"/>
        </p:nvCxnSpPr>
        <p:spPr>
          <a:xfrm>
            <a:off x="1062038" y="27771894"/>
            <a:ext cx="19116675" cy="0"/>
          </a:xfrm>
          <a:prstGeom prst="line">
            <a:avLst/>
          </a:prstGeom>
          <a:ln w="57150">
            <a:solidFill>
              <a:srgbClr val="040AFF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19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numCol="2"/>
          <a:lstStyle>
            <a:lvl1pPr>
              <a:defRPr/>
            </a:lvl1pPr>
          </a:lstStyle>
          <a:p>
            <a:pPr lvl="0"/>
            <a:r>
              <a:rPr lang="en-GB" noProof="0" dirty="0"/>
              <a:t>Click to edit Master text styles (two columns)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3553-82B1-494C-9DC4-21E0BB07F339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6999-D947-3B4C-8665-6AF345123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title</a:t>
            </a:r>
            <a:r>
              <a:rPr lang="pl-PL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2038" y="7056070"/>
            <a:ext cx="9381331" cy="19957192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4181"/>
            </a:lvl6pPr>
            <a:lvl7pPr>
              <a:defRPr sz="4181"/>
            </a:lvl7pPr>
            <a:lvl8pPr>
              <a:defRPr sz="4181"/>
            </a:lvl8pPr>
            <a:lvl9pPr>
              <a:defRPr sz="4181"/>
            </a:lvl9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level</a:t>
            </a:r>
            <a:endParaRPr lang="pl-PL" dirty="0"/>
          </a:p>
          <a:p>
            <a:pPr lvl="3"/>
            <a:r>
              <a:rPr lang="pl-PL" dirty="0" err="1"/>
              <a:t>Fourth</a:t>
            </a:r>
            <a:r>
              <a:rPr lang="pl-PL" dirty="0"/>
              <a:t> </a:t>
            </a:r>
            <a:r>
              <a:rPr lang="pl-PL" dirty="0" err="1"/>
              <a:t>level</a:t>
            </a:r>
            <a:endParaRPr lang="pl-PL" dirty="0"/>
          </a:p>
          <a:p>
            <a:pPr lvl="4"/>
            <a:r>
              <a:rPr lang="pl-PL" dirty="0" err="1"/>
              <a:t>Fifth</a:t>
            </a:r>
            <a:r>
              <a:rPr lang="pl-PL" dirty="0"/>
              <a:t> </a:t>
            </a:r>
            <a:r>
              <a:rPr lang="pl-PL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97381" y="7056070"/>
            <a:ext cx="9381331" cy="19957192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4181"/>
            </a:lvl6pPr>
            <a:lvl7pPr>
              <a:defRPr sz="4181"/>
            </a:lvl7pPr>
            <a:lvl8pPr>
              <a:defRPr sz="4181"/>
            </a:lvl8pPr>
            <a:lvl9pPr>
              <a:defRPr sz="4181"/>
            </a:lvl9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level</a:t>
            </a:r>
            <a:endParaRPr lang="pl-PL" dirty="0"/>
          </a:p>
          <a:p>
            <a:pPr lvl="3"/>
            <a:r>
              <a:rPr lang="pl-PL" dirty="0" err="1"/>
              <a:t>Fourth</a:t>
            </a:r>
            <a:r>
              <a:rPr lang="pl-PL" dirty="0"/>
              <a:t> </a:t>
            </a:r>
            <a:r>
              <a:rPr lang="pl-PL" dirty="0" err="1"/>
              <a:t>level</a:t>
            </a:r>
            <a:endParaRPr lang="pl-PL" dirty="0"/>
          </a:p>
          <a:p>
            <a:pPr lvl="4"/>
            <a:r>
              <a:rPr lang="pl-PL" dirty="0" err="1"/>
              <a:t>Fifth</a:t>
            </a:r>
            <a:r>
              <a:rPr lang="pl-PL" dirty="0"/>
              <a:t> </a:t>
            </a:r>
            <a:r>
              <a:rPr lang="pl-P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title</a:t>
            </a:r>
            <a:r>
              <a:rPr lang="pl-PL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2038" y="6769067"/>
            <a:ext cx="9385020" cy="28210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2038" y="9590091"/>
            <a:ext cx="9385020" cy="17423168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717"/>
            </a:lvl6pPr>
            <a:lvl7pPr>
              <a:defRPr sz="3717"/>
            </a:lvl7pPr>
            <a:lvl8pPr>
              <a:defRPr sz="3717"/>
            </a:lvl8pPr>
            <a:lvl9pPr>
              <a:defRPr sz="3717"/>
            </a:lvl9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level</a:t>
            </a:r>
            <a:endParaRPr lang="pl-P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0790007" y="6769067"/>
            <a:ext cx="9388707" cy="2821025"/>
          </a:xfrm>
        </p:spPr>
        <p:txBody>
          <a:bodyPr anchor="ctr">
            <a:normAutofit/>
          </a:bodyPr>
          <a:lstStyle>
            <a:lvl1pPr marL="0" indent="0">
              <a:buNone/>
              <a:defRPr sz="4800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0790007" y="9590091"/>
            <a:ext cx="9388707" cy="17423168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717"/>
            </a:lvl6pPr>
            <a:lvl7pPr>
              <a:defRPr sz="3717"/>
            </a:lvl7pPr>
            <a:lvl8pPr>
              <a:defRPr sz="3717"/>
            </a:lvl8pPr>
            <a:lvl9pPr>
              <a:defRPr sz="3717"/>
            </a:lvl9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level</a:t>
            </a:r>
            <a:endParaRPr lang="pl-P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3553-82B1-494C-9DC4-21E0BB07F339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6999-D947-3B4C-8665-6AF345123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1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2037" y="3363830"/>
            <a:ext cx="19116675" cy="2926003"/>
          </a:xfrm>
          <a:prstGeom prst="rect">
            <a:avLst/>
          </a:prstGeom>
          <a:ln>
            <a:solidFill>
              <a:srgbClr val="0B10D8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title</a:t>
            </a:r>
            <a:r>
              <a:rPr lang="pl-PL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038" y="6455820"/>
            <a:ext cx="19116675" cy="20557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2038" y="28028269"/>
            <a:ext cx="4956175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43553-82B1-494C-9DC4-21E0BB07F339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57256" y="28028269"/>
            <a:ext cx="6726238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2538" y="28028269"/>
            <a:ext cx="4956175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F6999-D947-3B4C-8665-6AF345123AF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1 str PowerPointa konferencja EkoSET.jpg">
            <a:extLst>
              <a:ext uri="{FF2B5EF4-FFF2-40B4-BE49-F238E27FC236}">
                <a16:creationId xmlns:a16="http://schemas.microsoft.com/office/drawing/2014/main" id="{3960CB7E-E4DF-05BE-E9D1-A547C5F947E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557" y="196744"/>
            <a:ext cx="16679636" cy="3001098"/>
          </a:xfrm>
          <a:prstGeom prst="rect">
            <a:avLst/>
          </a:prstGeom>
        </p:spPr>
      </p:pic>
      <p:pic>
        <p:nvPicPr>
          <p:cNvPr id="8" name="Picture 3" descr="1 str PowerPointa konferencja EkoSET2.jpg">
            <a:extLst>
              <a:ext uri="{FF2B5EF4-FFF2-40B4-BE49-F238E27FC236}">
                <a16:creationId xmlns:a16="http://schemas.microsoft.com/office/drawing/2014/main" id="{6D2A2694-259B-A326-7445-C6E88F5621D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19" y="27967520"/>
            <a:ext cx="20178712" cy="227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0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2" r:id="rId3"/>
    <p:sldLayoutId id="2147483653" r:id="rId4"/>
  </p:sldLayoutIdLst>
  <p:txStyles>
    <p:titleStyle>
      <a:lvl1pPr algn="ctr" defTabSz="1062030" rtl="0" eaLnBrk="1" latinLnBrk="0" hangingPunct="1">
        <a:spcBef>
          <a:spcPct val="0"/>
        </a:spcBef>
        <a:buNone/>
        <a:defRPr sz="6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6522" indent="-796522" algn="l" defTabSz="1062030" rtl="0" eaLnBrk="1" latinLnBrk="0" hangingPunct="1">
        <a:spcBef>
          <a:spcPct val="2000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725799" indent="-663769" algn="l" defTabSz="106203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106203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106203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1062030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1062030" rtl="0" eaLnBrk="1" latinLnBrk="0" hangingPunct="1">
        <a:spcBef>
          <a:spcPct val="20000"/>
        </a:spcBef>
        <a:buFont typeface="Arial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1062030" rtl="0" eaLnBrk="1" latinLnBrk="0" hangingPunct="1">
        <a:spcBef>
          <a:spcPct val="20000"/>
        </a:spcBef>
        <a:buFont typeface="Arial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1062030" rtl="0" eaLnBrk="1" latinLnBrk="0" hangingPunct="1">
        <a:spcBef>
          <a:spcPct val="20000"/>
        </a:spcBef>
        <a:buFont typeface="Arial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1062030" rtl="0" eaLnBrk="1" latinLnBrk="0" hangingPunct="1">
        <a:spcBef>
          <a:spcPct val="20000"/>
        </a:spcBef>
        <a:buFont typeface="Arial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106203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02CA4760-4A01-8F86-C4B5-8C6CC945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3721510"/>
            <a:ext cx="19116675" cy="2534911"/>
          </a:xfrm>
        </p:spPr>
        <p:txBody>
          <a:bodyPr>
            <a:noAutofit/>
          </a:bodyPr>
          <a:lstStyle/>
          <a:p>
            <a:r>
              <a:rPr lang="pl-PL" sz="6600" b="1" dirty="0" err="1"/>
              <a:t>Title</a:t>
            </a:r>
            <a:r>
              <a:rPr lang="pl-PL" sz="6600" b="1" dirty="0"/>
              <a:t> of the poster (min </a:t>
            </a:r>
            <a:r>
              <a:rPr lang="pl-PL" sz="6600" b="1" dirty="0" err="1"/>
              <a:t>font</a:t>
            </a:r>
            <a:r>
              <a:rPr lang="pl-PL" sz="6600" b="1" dirty="0"/>
              <a:t> </a:t>
            </a:r>
            <a:r>
              <a:rPr lang="pl-PL" sz="6600" b="1" dirty="0" err="1"/>
              <a:t>size</a:t>
            </a:r>
            <a:r>
              <a:rPr lang="pl-PL" sz="6600" b="1" dirty="0"/>
              <a:t> 40p)</a:t>
            </a:r>
            <a:br>
              <a:rPr lang="pl-PL" sz="4400" dirty="0"/>
            </a:br>
            <a:r>
              <a:rPr lang="en-US" sz="4800" dirty="0"/>
              <a:t>Names of authors</a:t>
            </a:r>
            <a:br>
              <a:rPr lang="en-GB" sz="4800" dirty="0"/>
            </a:br>
            <a:r>
              <a:rPr lang="pl-PL" sz="4000" dirty="0" err="1"/>
              <a:t>Affiliation</a:t>
            </a:r>
            <a:endParaRPr lang="en-GB" sz="3600" dirty="0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7E10DE4C-C6D5-30D1-A363-4CFEAFEE7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038" y="6682154"/>
            <a:ext cx="19116675" cy="21165748"/>
          </a:xfrm>
        </p:spPr>
        <p:txBody>
          <a:bodyPr numCol="2" spcCol="360000"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This is the template of Your scientific poster for </a:t>
            </a:r>
            <a:r>
              <a:rPr lang="pl-PL" sz="2800" dirty="0"/>
              <a:t>the </a:t>
            </a:r>
            <a:r>
              <a:rPr lang="en-US" sz="2800" dirty="0"/>
              <a:t>EcoSET</a:t>
            </a:r>
            <a:r>
              <a:rPr lang="pl-PL" sz="2800" dirty="0"/>
              <a:t> </a:t>
            </a:r>
            <a:r>
              <a:rPr lang="en-US" sz="2800" dirty="0"/>
              <a:t> conference. The size of the poster is A1. Please prepare it in English. The author is free to follow the structure or change it to fit their presentation</a:t>
            </a:r>
            <a:r>
              <a:rPr lang="pl-PL" sz="2800" dirty="0"/>
              <a:t>; </a:t>
            </a:r>
            <a:r>
              <a:rPr lang="pl-PL" sz="2800" dirty="0" err="1"/>
              <a:t>however</a:t>
            </a:r>
            <a:r>
              <a:rPr lang="en-US" sz="2800" dirty="0"/>
              <a:t>, please do not remove the header and the footer. Please make sure that the </a:t>
            </a:r>
            <a:r>
              <a:rPr lang="pl-PL" sz="2800" dirty="0" err="1"/>
              <a:t>poster’s</a:t>
            </a:r>
            <a:r>
              <a:rPr lang="pl-PL" sz="2800" dirty="0"/>
              <a:t> layout</a:t>
            </a:r>
            <a:r>
              <a:rPr lang="en-US" sz="2800" dirty="0"/>
              <a:t> is well planned and easy to ready. To do that, please divide text that is very long into two columns. The font should not be smaller than 40p</a:t>
            </a:r>
            <a:r>
              <a:rPr lang="pl-PL" sz="2800" dirty="0"/>
              <a:t> for the </a:t>
            </a:r>
            <a:r>
              <a:rPr lang="pl-PL" sz="2800" dirty="0" err="1"/>
              <a:t>title</a:t>
            </a:r>
            <a:r>
              <a:rPr lang="pl-PL" sz="2800" dirty="0"/>
              <a:t> and 24 for the </a:t>
            </a:r>
            <a:r>
              <a:rPr lang="pl-PL" sz="2800" dirty="0" err="1"/>
              <a:t>text</a:t>
            </a:r>
            <a:r>
              <a:rPr lang="en-US" sz="2800" dirty="0"/>
              <a:t>. </a:t>
            </a:r>
            <a:endParaRPr lang="pl-PL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poster should contain information such as:</a:t>
            </a:r>
          </a:p>
          <a:p>
            <a:pPr lvl="1">
              <a:buFont typeface="+mj-lt"/>
              <a:buAutoNum type="arabicPeriod"/>
            </a:pPr>
            <a:r>
              <a:rPr lang="en-US" sz="2800" dirty="0"/>
              <a:t>Introduction (contain the aim of the study)</a:t>
            </a:r>
          </a:p>
          <a:p>
            <a:pPr lvl="1">
              <a:buFont typeface="+mj-lt"/>
              <a:buAutoNum type="arabicPeriod"/>
            </a:pPr>
            <a:r>
              <a:rPr lang="en-US" sz="2800" dirty="0"/>
              <a:t>Material and methods</a:t>
            </a:r>
          </a:p>
          <a:p>
            <a:pPr lvl="1">
              <a:buFont typeface="+mj-lt"/>
              <a:buAutoNum type="arabicPeriod"/>
            </a:pPr>
            <a:r>
              <a:rPr lang="en-US" sz="2800" dirty="0"/>
              <a:t>Results</a:t>
            </a:r>
          </a:p>
          <a:p>
            <a:pPr lvl="1">
              <a:buFont typeface="+mj-lt"/>
              <a:buAutoNum type="arabicPeriod"/>
            </a:pPr>
            <a:r>
              <a:rPr lang="en-US" sz="2800" dirty="0"/>
              <a:t>Conclusion</a:t>
            </a:r>
            <a:r>
              <a:rPr lang="pl-PL" sz="2800"/>
              <a:t>s</a:t>
            </a:r>
            <a:r>
              <a:rPr lang="en-US" sz="2800"/>
              <a:t> </a:t>
            </a:r>
            <a:endParaRPr lang="en-US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en-US" sz="2800" dirty="0"/>
              <a:t>Please take into consideration the quality of the images you insert. The size of the image must take into consideration its quality. Images with lower resolution should have a smaller size.</a:t>
            </a: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en-US" sz="2800" dirty="0"/>
              <a:t>The poster should be saved as .pptx and pdf files and sent to ecoset@pbs.edu.pl no later than August 31st. Posters </a:t>
            </a:r>
            <a:r>
              <a:rPr lang="pl-PL" sz="2800" dirty="0" err="1"/>
              <a:t>sent</a:t>
            </a:r>
            <a:r>
              <a:rPr lang="pl-PL" sz="2800" dirty="0"/>
              <a:t> </a:t>
            </a:r>
            <a:r>
              <a:rPr lang="pl-PL" sz="2800" dirty="0" err="1"/>
              <a:t>until</a:t>
            </a:r>
            <a:r>
              <a:rPr lang="en-US" sz="2800" dirty="0"/>
              <a:t> that date will be printed by </a:t>
            </a:r>
            <a:r>
              <a:rPr lang="pl-PL" sz="2800" dirty="0"/>
              <a:t>the </a:t>
            </a:r>
            <a:r>
              <a:rPr lang="en-US" sz="2800" dirty="0"/>
              <a:t>EcoSET team. After that date</a:t>
            </a:r>
            <a:r>
              <a:rPr lang="pl-PL" sz="2800" dirty="0"/>
              <a:t>,</a:t>
            </a:r>
            <a:r>
              <a:rPr lang="en-US" sz="2800" dirty="0"/>
              <a:t> authors are required to print posters by themselves. </a:t>
            </a:r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endParaRPr lang="en-US" sz="2800" dirty="0"/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48827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228</Words>
  <Application>Microsoft Office PowerPoint</Application>
  <PresentationFormat>Niestandardowy</PresentationFormat>
  <Paragraphs>37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the poster (min font size 40p) Names of authors Affiliation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Szymon Saliński</dc:creator>
  <cp:lastModifiedBy>A</cp:lastModifiedBy>
  <cp:revision>4</cp:revision>
  <dcterms:created xsi:type="dcterms:W3CDTF">2022-08-10T18:57:02Z</dcterms:created>
  <dcterms:modified xsi:type="dcterms:W3CDTF">2022-08-12T07:38:33Z</dcterms:modified>
</cp:coreProperties>
</file>