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9" r:id="rId5"/>
    <p:sldId id="279" r:id="rId6"/>
    <p:sldId id="275" r:id="rId7"/>
    <p:sldId id="277" r:id="rId8"/>
    <p:sldId id="278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0FE"/>
    <a:srgbClr val="059935"/>
    <a:srgbClr val="02C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0" autoAdjust="0"/>
    <p:restoredTop sz="95250" autoAdjust="0"/>
  </p:normalViewPr>
  <p:slideViewPr>
    <p:cSldViewPr snapToGrid="0">
      <p:cViewPr varScale="1">
        <p:scale>
          <a:sx n="109" d="100"/>
          <a:sy n="109" d="100"/>
        </p:scale>
        <p:origin x="61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59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1"/>
            <a:ext cx="10058400" cy="3327697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b="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dirty="0" err="1"/>
              <a:t>Click</a:t>
            </a:r>
            <a:r>
              <a:rPr lang="pl-PL" dirty="0"/>
              <a:t> to </a:t>
            </a:r>
            <a:r>
              <a:rPr lang="pl-PL" dirty="0" err="1"/>
              <a:t>edit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78086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158240" y="4404337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59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028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372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59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26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00879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7280" y="1485900"/>
            <a:ext cx="10058400" cy="4552949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</a:t>
            </a:r>
            <a:endParaRPr lang="pl-PL" dirty="0"/>
          </a:p>
          <a:p>
            <a:pPr lvl="1"/>
            <a:r>
              <a:rPr lang="pl-PL" dirty="0" err="1"/>
              <a:t>Text</a:t>
            </a:r>
            <a:endParaRPr lang="pl-PL" dirty="0"/>
          </a:p>
          <a:p>
            <a:pPr lvl="2"/>
            <a:r>
              <a:rPr lang="pl-PL" dirty="0" err="1"/>
              <a:t>text</a:t>
            </a:r>
            <a:endParaRPr lang="pl-PL" dirty="0"/>
          </a:p>
          <a:p>
            <a:pPr lvl="3"/>
            <a:r>
              <a:rPr lang="pl-PL" dirty="0" err="1"/>
              <a:t>Text</a:t>
            </a:r>
            <a:endParaRPr lang="pl-PL" dirty="0"/>
          </a:p>
          <a:p>
            <a:pPr lvl="4"/>
            <a:r>
              <a:rPr lang="pl-PL" dirty="0" err="1"/>
              <a:t>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2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59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1"/>
            <a:ext cx="10058400" cy="3816071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85441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158240" y="4807022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09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843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495425"/>
            <a:ext cx="4937760" cy="462914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495426"/>
            <a:ext cx="4937760" cy="462914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75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758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9362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229909"/>
            <a:ext cx="4937760" cy="379941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49362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229908"/>
            <a:ext cx="4937760" cy="379941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149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763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00800"/>
            <a:ext cx="12188825" cy="457200"/>
          </a:xfrm>
          <a:prstGeom prst="rect">
            <a:avLst/>
          </a:prstGeom>
          <a:solidFill>
            <a:srgbClr val="05993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500570-DB38-43B2-BD7A-AFE4AA58C2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5637" y="535235"/>
            <a:ext cx="10877550" cy="551815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63666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00800"/>
            <a:ext cx="12188825" cy="457200"/>
          </a:xfrm>
          <a:prstGeom prst="rect">
            <a:avLst/>
          </a:prstGeom>
          <a:solidFill>
            <a:srgbClr val="05993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05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59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75A3B2-8AFC-4473-B026-108336E29F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646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59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802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65927"/>
            <a:ext cx="10058400" cy="457292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dirty="0" err="1"/>
              <a:t>Text</a:t>
            </a:r>
            <a:endParaRPr lang="pl-PL" dirty="0"/>
          </a:p>
          <a:p>
            <a:pPr lvl="1"/>
            <a:r>
              <a:rPr lang="pl-PL" dirty="0" err="1"/>
              <a:t>Text</a:t>
            </a:r>
            <a:endParaRPr lang="pl-PL" dirty="0"/>
          </a:p>
          <a:p>
            <a:pPr lvl="2"/>
            <a:r>
              <a:rPr lang="pl-PL" dirty="0" err="1"/>
              <a:t>text</a:t>
            </a:r>
            <a:endParaRPr lang="pl-PL" dirty="0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097280" y="127110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34D41E-CBA6-40A7-9FB0-FDE9A9B3E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5514A-8F80-40B0-8AC3-79D67BD982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81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8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448164D-7B3D-437A-80E8-25BF724DE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3021" y="380849"/>
            <a:ext cx="8885957" cy="3958741"/>
          </a:xfrm>
        </p:spPr>
        <p:txBody>
          <a:bodyPr anchor="ctr">
            <a:normAutofit/>
          </a:bodyPr>
          <a:lstStyle/>
          <a:p>
            <a:pPr algn="ctr"/>
            <a:r>
              <a:rPr lang="en-GB" sz="6600" b="1" dirty="0"/>
              <a:t>Title</a:t>
            </a:r>
            <a:br>
              <a:rPr lang="en-GB" sz="6600" b="1" dirty="0"/>
            </a:br>
            <a:r>
              <a:rPr lang="en-GB" sz="4800" dirty="0"/>
              <a:t>Authors, </a:t>
            </a:r>
            <a:br>
              <a:rPr lang="en-GB" sz="4800" dirty="0"/>
            </a:br>
            <a:r>
              <a:rPr lang="en-GB" sz="4400" dirty="0"/>
              <a:t>affiliation</a:t>
            </a:r>
            <a:endParaRPr lang="en-GB" sz="6600" dirty="0"/>
          </a:p>
        </p:txBody>
      </p:sp>
      <p:pic>
        <p:nvPicPr>
          <p:cNvPr id="2" name="Picture 3" descr="1 str PowerPointa konferencja EkoSET2.jpg">
            <a:extLst>
              <a:ext uri="{FF2B5EF4-FFF2-40B4-BE49-F238E27FC236}">
                <a16:creationId xmlns:a16="http://schemas.microsoft.com/office/drawing/2014/main" id="{AFCE6496-910E-1368-0E3A-E24B35626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399" y="5792925"/>
            <a:ext cx="4419600" cy="497788"/>
          </a:xfrm>
          <a:prstGeom prst="rect">
            <a:avLst/>
          </a:prstGeom>
        </p:spPr>
      </p:pic>
      <p:pic>
        <p:nvPicPr>
          <p:cNvPr id="3" name="Picture 4" descr="1 str PowerPointa konferencja EkoSET.jpg">
            <a:extLst>
              <a:ext uri="{FF2B5EF4-FFF2-40B4-BE49-F238E27FC236}">
                <a16:creationId xmlns:a16="http://schemas.microsoft.com/office/drawing/2014/main" id="{49ADE0B8-929D-0231-65C7-04B3DF41C4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252" y="4531100"/>
            <a:ext cx="7427893" cy="13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1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1A1A03-5970-B97B-A5A5-D05F1AD71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8AC465-D781-14DC-E7F8-F689AB46D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72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135CBFFE-C1D2-47D4-8463-124EC458BE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64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659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14BCE2-95BA-4754-86DE-97841566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8566C2-61AA-463D-B661-E58166B755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EF7C901-E5E3-4D69-A7F8-E2E6A227BE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95E05E5-4742-4057-99D4-9B7252709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3256688-72DA-44E5-8FA6-BAD1B438DF6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42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>
            <a:extLst>
              <a:ext uri="{FF2B5EF4-FFF2-40B4-BE49-F238E27FC236}">
                <a16:creationId xmlns:a16="http://schemas.microsoft.com/office/drawing/2014/main" id="{098E1DD0-D5B1-4504-953A-086AF1DF0F57}"/>
              </a:ext>
            </a:extLst>
          </p:cNvPr>
          <p:cNvSpPr/>
          <p:nvPr/>
        </p:nvSpPr>
        <p:spPr>
          <a:xfrm>
            <a:off x="550756" y="3160254"/>
            <a:ext cx="109225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</a:rPr>
              <a:t>THANK YOU FOR YOUR ATTENTION!</a:t>
            </a:r>
          </a:p>
        </p:txBody>
      </p:sp>
      <p:pic>
        <p:nvPicPr>
          <p:cNvPr id="6" name="Picture 3" descr="1 str PowerPointa konferencja EkoSET2.jpg">
            <a:extLst>
              <a:ext uri="{FF2B5EF4-FFF2-40B4-BE49-F238E27FC236}">
                <a16:creationId xmlns:a16="http://schemas.microsoft.com/office/drawing/2014/main" id="{0A497D2F-9D68-39A2-C81F-85EF5DFE6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829201"/>
            <a:ext cx="9144000" cy="1029906"/>
          </a:xfrm>
          <a:prstGeom prst="rect">
            <a:avLst/>
          </a:prstGeom>
        </p:spPr>
      </p:pic>
      <p:pic>
        <p:nvPicPr>
          <p:cNvPr id="7" name="Picture 4" descr="1 str PowerPointa konferencja EkoSET.jpg">
            <a:extLst>
              <a:ext uri="{FF2B5EF4-FFF2-40B4-BE49-F238E27FC236}">
                <a16:creationId xmlns:a16="http://schemas.microsoft.com/office/drawing/2014/main" id="{CF2ED387-E293-F792-70B6-57BC5CD4E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18" y="553951"/>
            <a:ext cx="9144000" cy="164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2914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Niestandardowy 1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00B050"/>
      </a:accent1>
      <a:accent2>
        <a:srgbClr val="00B050"/>
      </a:accent2>
      <a:accent3>
        <a:srgbClr val="00B050"/>
      </a:accent3>
      <a:accent4>
        <a:srgbClr val="00B050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zablon pptx ecoset" id="{6337CFDE-DD11-4585-A64A-B37362237D68}" vid="{6479912A-A405-4CE6-A9CF-380D6910F93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0024b0eb-6e4d-4352-828c-25054c88c717" xsi:nil="true"/>
    <CultureName xmlns="0024b0eb-6e4d-4352-828c-25054c88c717" xsi:nil="true"/>
    <AppVersion xmlns="0024b0eb-6e4d-4352-828c-25054c88c717" xsi:nil="true"/>
    <DefaultSectionNames xmlns="0024b0eb-6e4d-4352-828c-25054c88c717" xsi:nil="true"/>
    <Owner xmlns="0024b0eb-6e4d-4352-828c-25054c88c717">
      <UserInfo>
        <DisplayName/>
        <AccountId xsi:nil="true"/>
        <AccountType/>
      </UserInfo>
    </Owner>
    <Students xmlns="0024b0eb-6e4d-4352-828c-25054c88c717">
      <UserInfo>
        <DisplayName/>
        <AccountId xsi:nil="true"/>
        <AccountType/>
      </UserInfo>
    </Students>
    <Student_Groups xmlns="0024b0eb-6e4d-4352-828c-25054c88c717">
      <UserInfo>
        <DisplayName/>
        <AccountId xsi:nil="true"/>
        <AccountType/>
      </UserInfo>
    </Student_Groups>
    <Math_Settings xmlns="0024b0eb-6e4d-4352-828c-25054c88c717" xsi:nil="true"/>
    <Invited_Teachers xmlns="0024b0eb-6e4d-4352-828c-25054c88c717" xsi:nil="true"/>
    <IsNotebookLocked xmlns="0024b0eb-6e4d-4352-828c-25054c88c717" xsi:nil="true"/>
    <Is_Collaboration_Space_Locked xmlns="0024b0eb-6e4d-4352-828c-25054c88c717" xsi:nil="true"/>
    <Templates xmlns="0024b0eb-6e4d-4352-828c-25054c88c717" xsi:nil="true"/>
    <Self_Registration_Enabled xmlns="0024b0eb-6e4d-4352-828c-25054c88c717" xsi:nil="true"/>
    <Has_Teacher_Only_SectionGroup xmlns="0024b0eb-6e4d-4352-828c-25054c88c717" xsi:nil="true"/>
    <FolderType xmlns="0024b0eb-6e4d-4352-828c-25054c88c717" xsi:nil="true"/>
    <Distribution_Groups xmlns="0024b0eb-6e4d-4352-828c-25054c88c717" xsi:nil="true"/>
    <Invited_Students xmlns="0024b0eb-6e4d-4352-828c-25054c88c717" xsi:nil="true"/>
    <TeamsChannelId xmlns="0024b0eb-6e4d-4352-828c-25054c88c717" xsi:nil="true"/>
    <Teachers xmlns="0024b0eb-6e4d-4352-828c-25054c88c717">
      <UserInfo>
        <DisplayName/>
        <AccountId xsi:nil="true"/>
        <AccountType/>
      </UserInfo>
    </Teachers>
    <LMS_Mappings xmlns="0024b0eb-6e4d-4352-828c-25054c88c7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92DC97368401B47AEAD4D7AEB09523B" ma:contentTypeVersion="31" ma:contentTypeDescription="Utwórz nowy dokument." ma:contentTypeScope="" ma:versionID="7b43b4a42e4796fcaae33f9874886334">
  <xsd:schema xmlns:xsd="http://www.w3.org/2001/XMLSchema" xmlns:xs="http://www.w3.org/2001/XMLSchema" xmlns:p="http://schemas.microsoft.com/office/2006/metadata/properties" xmlns:ns3="0024b0eb-6e4d-4352-828c-25054c88c717" xmlns:ns4="f2d9abd4-affa-4141-af64-436c8bdb12f0" targetNamespace="http://schemas.microsoft.com/office/2006/metadata/properties" ma:root="true" ma:fieldsID="cb4982aa3ec65aba3ab8154ac8e9c6b6" ns3:_="" ns4:_="">
    <xsd:import namespace="0024b0eb-6e4d-4352-828c-25054c88c717"/>
    <xsd:import namespace="f2d9abd4-affa-4141-af64-436c8bdb12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TeamsChannelId" minOccurs="0"/>
                <xsd:element ref="ns3:Math_Settings" minOccurs="0"/>
                <xsd:element ref="ns3:Distribution_Groups" minOccurs="0"/>
                <xsd:element ref="ns3:LMS_Mappings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4b0eb-6e4d-4352-828c-25054c88c7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0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chers" ma:index="2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0" nillable="true" ma:displayName="Is Collaboration Space Locked" ma:internalName="Is_Collaboration_Space_Locked">
      <xsd:simpleType>
        <xsd:restriction base="dms:Boolean"/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TeamsChannelId" ma:index="34" nillable="true" ma:displayName="Teams Channel Id" ma:internalName="TeamsChannelId">
      <xsd:simpleType>
        <xsd:restriction base="dms:Text"/>
      </xsd:simpleType>
    </xsd:element>
    <xsd:element name="Math_Settings" ma:index="35" nillable="true" ma:displayName="Math Settings" ma:internalName="Math_Settings">
      <xsd:simpleType>
        <xsd:restriction base="dms:Text"/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abd4-affa-4141-af64-436c8bdb1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A9E2-05B5-4836-ACAD-565019D472F9}">
  <ds:schemaRefs>
    <ds:schemaRef ds:uri="http://schemas.microsoft.com/office/2006/metadata/properties"/>
    <ds:schemaRef ds:uri="http://schemas.microsoft.com/office/infopath/2007/PartnerControls"/>
    <ds:schemaRef ds:uri="0024b0eb-6e4d-4352-828c-25054c88c717"/>
  </ds:schemaRefs>
</ds:datastoreItem>
</file>

<file path=customXml/itemProps2.xml><?xml version="1.0" encoding="utf-8"?>
<ds:datastoreItem xmlns:ds="http://schemas.openxmlformats.org/officeDocument/2006/customXml" ds:itemID="{E76762F1-EE15-45DD-A649-A14575FEB5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E9BE71-3294-4C29-A5ED-D6634F30D4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24b0eb-6e4d-4352-828c-25054c88c717"/>
    <ds:schemaRef ds:uri="f2d9abd4-affa-4141-af64-436c8bdb12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12</Words>
  <Application>Microsoft Office PowerPoint</Application>
  <PresentationFormat>Panoramiczny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Retrospekcja</vt:lpstr>
      <vt:lpstr>Title Authors,  affiliation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EcoSET  Ecology, Science, Education and Technology. Umiędzynarodowienie Uniwersytetu Technologiczno-Przyrodniczego w obszarze nauki i edukacji</dc:title>
  <dc:creator>kolenda@o365.utp.edu.pl</dc:creator>
  <cp:lastModifiedBy>A</cp:lastModifiedBy>
  <cp:revision>31</cp:revision>
  <dcterms:created xsi:type="dcterms:W3CDTF">2019-10-04T19:14:21Z</dcterms:created>
  <dcterms:modified xsi:type="dcterms:W3CDTF">2022-08-12T07:18:59Z</dcterms:modified>
</cp:coreProperties>
</file>